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</p:sldMasterIdLst>
  <p:handoutMasterIdLst>
    <p:handoutMasterId r:id="rId20"/>
  </p:handoutMasterIdLst>
  <p:sldIdLst>
    <p:sldId id="279" r:id="rId2"/>
    <p:sldId id="284" r:id="rId3"/>
    <p:sldId id="312" r:id="rId4"/>
    <p:sldId id="318" r:id="rId5"/>
    <p:sldId id="328" r:id="rId6"/>
    <p:sldId id="297" r:id="rId7"/>
    <p:sldId id="307" r:id="rId8"/>
    <p:sldId id="264" r:id="rId9"/>
    <p:sldId id="329" r:id="rId10"/>
    <p:sldId id="308" r:id="rId11"/>
    <p:sldId id="331" r:id="rId12"/>
    <p:sldId id="306" r:id="rId13"/>
    <p:sldId id="323" r:id="rId14"/>
    <p:sldId id="296" r:id="rId15"/>
    <p:sldId id="309" r:id="rId16"/>
    <p:sldId id="324" r:id="rId17"/>
    <p:sldId id="325" r:id="rId18"/>
    <p:sldId id="326" r:id="rId19"/>
  </p:sldIdLst>
  <p:sldSz cx="9144000" cy="6858000" type="screen4x3"/>
  <p:notesSz cx="69977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3399FF"/>
    <a:srgbClr val="9900CC"/>
    <a:srgbClr val="FF0000"/>
    <a:srgbClr val="FF6600"/>
    <a:srgbClr val="CC6600"/>
    <a:srgbClr val="0000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FF25D3-8AE9-8B0A-8974-693FA2099B4B}" v="28" dt="2024-08-08T14:54:31.2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32EFFD-642C-4C05-9950-2AA19C9535A9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2F0EFF7A-F438-457E-BF3E-0C658ED2C383}">
      <dgm:prSet/>
      <dgm:spPr/>
      <dgm:t>
        <a:bodyPr/>
        <a:lstStyle/>
        <a:p>
          <a:r>
            <a:rPr lang="en-US" dirty="0"/>
            <a:t>Mrs. Fox – 6th Grade Counselor</a:t>
          </a:r>
        </a:p>
      </dgm:t>
    </dgm:pt>
    <dgm:pt modelId="{EAC3BE1F-0442-451B-9BB5-46EECF5C6368}" type="parTrans" cxnId="{2F16E663-5952-4154-841D-00AE7FC21C5D}">
      <dgm:prSet/>
      <dgm:spPr/>
      <dgm:t>
        <a:bodyPr/>
        <a:lstStyle/>
        <a:p>
          <a:endParaRPr lang="en-US"/>
        </a:p>
      </dgm:t>
    </dgm:pt>
    <dgm:pt modelId="{C17AA033-8338-4E7C-9689-DE2B5AEAC812}" type="sibTrans" cxnId="{2F16E663-5952-4154-841D-00AE7FC21C5D}">
      <dgm:prSet/>
      <dgm:spPr/>
      <dgm:t>
        <a:bodyPr/>
        <a:lstStyle/>
        <a:p>
          <a:endParaRPr lang="en-US"/>
        </a:p>
      </dgm:t>
    </dgm:pt>
    <dgm:pt modelId="{16917303-6403-450A-A877-BBFA2CDA9CA2}">
      <dgm:prSet/>
      <dgm:spPr/>
      <dgm:t>
        <a:bodyPr/>
        <a:lstStyle/>
        <a:p>
          <a:pPr rtl="0"/>
          <a:r>
            <a:rPr lang="en-US" dirty="0">
              <a:latin typeface="Trebuchet MS" panose="020B0603020202020204"/>
            </a:rPr>
            <a:t>Mrs. Copeland - 7th</a:t>
          </a:r>
          <a:r>
            <a:rPr lang="en-US" dirty="0"/>
            <a:t> Grade Counselor</a:t>
          </a:r>
        </a:p>
      </dgm:t>
    </dgm:pt>
    <dgm:pt modelId="{34E52C8E-C780-422A-A493-295E3FC57F04}" type="parTrans" cxnId="{1B88CD05-3D62-4FB4-B5CB-CF100398DC5C}">
      <dgm:prSet/>
      <dgm:spPr/>
      <dgm:t>
        <a:bodyPr/>
        <a:lstStyle/>
        <a:p>
          <a:endParaRPr lang="en-US"/>
        </a:p>
      </dgm:t>
    </dgm:pt>
    <dgm:pt modelId="{CC4C7717-406A-4BF3-A95B-E5908EBFB7D3}" type="sibTrans" cxnId="{1B88CD05-3D62-4FB4-B5CB-CF100398DC5C}">
      <dgm:prSet/>
      <dgm:spPr/>
      <dgm:t>
        <a:bodyPr/>
        <a:lstStyle/>
        <a:p>
          <a:endParaRPr lang="en-US"/>
        </a:p>
      </dgm:t>
    </dgm:pt>
    <dgm:pt modelId="{B845306A-0858-4FFD-853D-8AC8A9497B3F}">
      <dgm:prSet/>
      <dgm:spPr/>
      <dgm:t>
        <a:bodyPr/>
        <a:lstStyle/>
        <a:p>
          <a:r>
            <a:rPr lang="en-US" dirty="0"/>
            <a:t>Mrs. Wall – 8th Grade Counselor</a:t>
          </a:r>
        </a:p>
      </dgm:t>
    </dgm:pt>
    <dgm:pt modelId="{D86C2A92-8A21-4126-A93B-3092BA4067AC}" type="parTrans" cxnId="{01EBE372-815E-4088-9965-19731D96BB60}">
      <dgm:prSet/>
      <dgm:spPr/>
      <dgm:t>
        <a:bodyPr/>
        <a:lstStyle/>
        <a:p>
          <a:endParaRPr lang="en-US"/>
        </a:p>
      </dgm:t>
    </dgm:pt>
    <dgm:pt modelId="{E309AC2C-7724-40D2-A364-805BC9467852}" type="sibTrans" cxnId="{01EBE372-815E-4088-9965-19731D96BB60}">
      <dgm:prSet/>
      <dgm:spPr/>
      <dgm:t>
        <a:bodyPr/>
        <a:lstStyle/>
        <a:p>
          <a:endParaRPr lang="en-US"/>
        </a:p>
      </dgm:t>
    </dgm:pt>
    <dgm:pt modelId="{938795B6-EBB2-4815-B797-D55EBD34B9E8}">
      <dgm:prSet/>
      <dgm:spPr/>
      <dgm:t>
        <a:bodyPr/>
        <a:lstStyle/>
        <a:p>
          <a:pPr rtl="0"/>
          <a:r>
            <a:rPr lang="en-US" dirty="0"/>
            <a:t>Mrs.</a:t>
          </a:r>
          <a:r>
            <a:rPr lang="en-US" dirty="0">
              <a:latin typeface="Calibri Light" panose="020F0302020204030204"/>
            </a:rPr>
            <a:t> Singleton</a:t>
          </a:r>
          <a:r>
            <a:rPr lang="en-US" dirty="0">
              <a:latin typeface="Trebuchet MS" panose="020B0603020202020204"/>
            </a:rPr>
            <a:t> </a:t>
          </a:r>
          <a:r>
            <a:rPr lang="en-US" dirty="0"/>
            <a:t>– Mental Health Consultant</a:t>
          </a:r>
        </a:p>
      </dgm:t>
    </dgm:pt>
    <dgm:pt modelId="{FB786654-BB62-43AB-8717-D46130E32B8D}" type="parTrans" cxnId="{E0F59B9C-949C-4268-8969-132F1FAC3C46}">
      <dgm:prSet/>
      <dgm:spPr/>
      <dgm:t>
        <a:bodyPr/>
        <a:lstStyle/>
        <a:p>
          <a:endParaRPr lang="en-US"/>
        </a:p>
      </dgm:t>
    </dgm:pt>
    <dgm:pt modelId="{73FA068F-8768-4D99-A61F-11FCA153BA1C}" type="sibTrans" cxnId="{E0F59B9C-949C-4268-8969-132F1FAC3C46}">
      <dgm:prSet/>
      <dgm:spPr/>
      <dgm:t>
        <a:bodyPr/>
        <a:lstStyle/>
        <a:p>
          <a:endParaRPr lang="en-US"/>
        </a:p>
      </dgm:t>
    </dgm:pt>
    <dgm:pt modelId="{31AE9E91-3BA5-4FD6-9D0F-2A1F745B6BCB}">
      <dgm:prSet phldr="0"/>
      <dgm:spPr/>
      <dgm:t>
        <a:bodyPr/>
        <a:lstStyle/>
        <a:p>
          <a:pPr rtl="0"/>
          <a:r>
            <a:rPr lang="en-US" dirty="0">
              <a:latin typeface="Trebuchet MS" panose="020B0603020202020204"/>
            </a:rPr>
            <a:t>Mr. Cherry – Principal</a:t>
          </a:r>
        </a:p>
      </dgm:t>
    </dgm:pt>
    <dgm:pt modelId="{C5AE1297-0CA9-492F-8E88-F727C9070ACD}" type="parTrans" cxnId="{A6675153-7069-4EB9-B0ED-15E3320F92B1}">
      <dgm:prSet/>
      <dgm:spPr/>
    </dgm:pt>
    <dgm:pt modelId="{9E562AB0-50E9-44F3-B673-1B912D564EB0}" type="sibTrans" cxnId="{A6675153-7069-4EB9-B0ED-15E3320F92B1}">
      <dgm:prSet/>
      <dgm:spPr/>
    </dgm:pt>
    <dgm:pt modelId="{D386616C-6243-4126-8CB6-D13C98AAA149}">
      <dgm:prSet phldr="0"/>
      <dgm:spPr/>
      <dgm:t>
        <a:bodyPr/>
        <a:lstStyle/>
        <a:p>
          <a:pPr rtl="0"/>
          <a:r>
            <a:rPr lang="en-US" dirty="0">
              <a:latin typeface="Trebuchet MS" panose="020B0603020202020204"/>
            </a:rPr>
            <a:t>Mr. Showers – Assistant Principal</a:t>
          </a:r>
        </a:p>
      </dgm:t>
    </dgm:pt>
    <dgm:pt modelId="{F4F9987D-4868-4B17-AE8B-8A3A21788AAA}" type="parTrans" cxnId="{0EE37BB8-9593-465A-B9E7-C2D0FA9490AE}">
      <dgm:prSet/>
      <dgm:spPr/>
    </dgm:pt>
    <dgm:pt modelId="{7A2F20FA-F73C-4E0C-8C0F-AE1245CDF745}" type="sibTrans" cxnId="{0EE37BB8-9593-465A-B9E7-C2D0FA9490AE}">
      <dgm:prSet/>
      <dgm:spPr/>
    </dgm:pt>
    <dgm:pt modelId="{57527F97-88CD-4E0E-A78A-0B4B55B12F08}">
      <dgm:prSet phldr="0"/>
      <dgm:spPr/>
      <dgm:t>
        <a:bodyPr/>
        <a:lstStyle/>
        <a:p>
          <a:pPr rtl="0"/>
          <a:r>
            <a:rPr lang="en-US" dirty="0">
              <a:latin typeface="Trebuchet MS" panose="020B0603020202020204"/>
            </a:rPr>
            <a:t>Mrs. Parker – Assistant Principal</a:t>
          </a:r>
          <a:endParaRPr lang="en-US" dirty="0"/>
        </a:p>
      </dgm:t>
    </dgm:pt>
    <dgm:pt modelId="{EBB3138B-7D7B-4047-9CCF-DECF287036D8}" type="parTrans" cxnId="{8B227BD1-6399-4467-BD10-97B070011B2D}">
      <dgm:prSet/>
      <dgm:spPr/>
    </dgm:pt>
    <dgm:pt modelId="{373A8538-39D3-417D-B520-2D1D71D80806}" type="sibTrans" cxnId="{8B227BD1-6399-4467-BD10-97B070011B2D}">
      <dgm:prSet/>
      <dgm:spPr/>
    </dgm:pt>
    <dgm:pt modelId="{13723BB1-4D1A-484F-BC94-CC9C79117A20}" type="pres">
      <dgm:prSet presAssocID="{5632EFFD-642C-4C05-9950-2AA19C9535A9}" presName="diagram" presStyleCnt="0">
        <dgm:presLayoutVars>
          <dgm:dir/>
          <dgm:resizeHandles val="exact"/>
        </dgm:presLayoutVars>
      </dgm:prSet>
      <dgm:spPr/>
    </dgm:pt>
    <dgm:pt modelId="{1BD184B2-3632-406F-945D-38A84B8C7EA3}" type="pres">
      <dgm:prSet presAssocID="{31AE9E91-3BA5-4FD6-9D0F-2A1F745B6BCB}" presName="node" presStyleLbl="node1" presStyleIdx="0" presStyleCnt="7">
        <dgm:presLayoutVars>
          <dgm:bulletEnabled val="1"/>
        </dgm:presLayoutVars>
      </dgm:prSet>
      <dgm:spPr/>
    </dgm:pt>
    <dgm:pt modelId="{8196A9FA-5FAD-4550-9858-1418B0DE812E}" type="pres">
      <dgm:prSet presAssocID="{9E562AB0-50E9-44F3-B673-1B912D564EB0}" presName="sibTrans" presStyleCnt="0"/>
      <dgm:spPr/>
    </dgm:pt>
    <dgm:pt modelId="{F7DCE72B-0590-4BB6-9A08-0265167110C3}" type="pres">
      <dgm:prSet presAssocID="{D386616C-6243-4126-8CB6-D13C98AAA149}" presName="node" presStyleLbl="node1" presStyleIdx="1" presStyleCnt="7">
        <dgm:presLayoutVars>
          <dgm:bulletEnabled val="1"/>
        </dgm:presLayoutVars>
      </dgm:prSet>
      <dgm:spPr/>
    </dgm:pt>
    <dgm:pt modelId="{09237E18-EBB6-497D-A42A-9307F26DF546}" type="pres">
      <dgm:prSet presAssocID="{7A2F20FA-F73C-4E0C-8C0F-AE1245CDF745}" presName="sibTrans" presStyleCnt="0"/>
      <dgm:spPr/>
    </dgm:pt>
    <dgm:pt modelId="{13354131-1C2C-4DA1-BB36-14A700C98FC8}" type="pres">
      <dgm:prSet presAssocID="{57527F97-88CD-4E0E-A78A-0B4B55B12F08}" presName="node" presStyleLbl="node1" presStyleIdx="2" presStyleCnt="7">
        <dgm:presLayoutVars>
          <dgm:bulletEnabled val="1"/>
        </dgm:presLayoutVars>
      </dgm:prSet>
      <dgm:spPr/>
    </dgm:pt>
    <dgm:pt modelId="{BE9F0F1F-BAA7-4225-B82E-38177F7F1D8C}" type="pres">
      <dgm:prSet presAssocID="{373A8538-39D3-417D-B520-2D1D71D80806}" presName="sibTrans" presStyleCnt="0"/>
      <dgm:spPr/>
    </dgm:pt>
    <dgm:pt modelId="{B5985B88-0C62-4066-8084-D510B38EDA38}" type="pres">
      <dgm:prSet presAssocID="{2F0EFF7A-F438-457E-BF3E-0C658ED2C383}" presName="node" presStyleLbl="node1" presStyleIdx="3" presStyleCnt="7">
        <dgm:presLayoutVars>
          <dgm:bulletEnabled val="1"/>
        </dgm:presLayoutVars>
      </dgm:prSet>
      <dgm:spPr/>
    </dgm:pt>
    <dgm:pt modelId="{AA38C4FB-0F09-4C88-A8D9-FE721AE232AF}" type="pres">
      <dgm:prSet presAssocID="{C17AA033-8338-4E7C-9689-DE2B5AEAC812}" presName="sibTrans" presStyleCnt="0"/>
      <dgm:spPr/>
    </dgm:pt>
    <dgm:pt modelId="{4E46E4A0-A468-4785-B95A-A7B6340E0D32}" type="pres">
      <dgm:prSet presAssocID="{16917303-6403-450A-A877-BBFA2CDA9CA2}" presName="node" presStyleLbl="node1" presStyleIdx="4" presStyleCnt="7">
        <dgm:presLayoutVars>
          <dgm:bulletEnabled val="1"/>
        </dgm:presLayoutVars>
      </dgm:prSet>
      <dgm:spPr/>
    </dgm:pt>
    <dgm:pt modelId="{DEDFEA42-A22B-454B-B8AE-EDD531FC1875}" type="pres">
      <dgm:prSet presAssocID="{CC4C7717-406A-4BF3-A95B-E5908EBFB7D3}" presName="sibTrans" presStyleCnt="0"/>
      <dgm:spPr/>
    </dgm:pt>
    <dgm:pt modelId="{0980285C-CD9A-4E54-BC10-04E33E1CC35F}" type="pres">
      <dgm:prSet presAssocID="{B845306A-0858-4FFD-853D-8AC8A9497B3F}" presName="node" presStyleLbl="node1" presStyleIdx="5" presStyleCnt="7">
        <dgm:presLayoutVars>
          <dgm:bulletEnabled val="1"/>
        </dgm:presLayoutVars>
      </dgm:prSet>
      <dgm:spPr/>
    </dgm:pt>
    <dgm:pt modelId="{3BA68EA1-41F5-455F-A172-2D4C68E40DF4}" type="pres">
      <dgm:prSet presAssocID="{E309AC2C-7724-40D2-A364-805BC9467852}" presName="sibTrans" presStyleCnt="0"/>
      <dgm:spPr/>
    </dgm:pt>
    <dgm:pt modelId="{86D670AE-388C-4284-8CDE-B58291C52D30}" type="pres">
      <dgm:prSet presAssocID="{938795B6-EBB2-4815-B797-D55EBD34B9E8}" presName="node" presStyleLbl="node1" presStyleIdx="6" presStyleCnt="7">
        <dgm:presLayoutVars>
          <dgm:bulletEnabled val="1"/>
        </dgm:presLayoutVars>
      </dgm:prSet>
      <dgm:spPr/>
    </dgm:pt>
  </dgm:ptLst>
  <dgm:cxnLst>
    <dgm:cxn modelId="{1B88CD05-3D62-4FB4-B5CB-CF100398DC5C}" srcId="{5632EFFD-642C-4C05-9950-2AA19C9535A9}" destId="{16917303-6403-450A-A877-BBFA2CDA9CA2}" srcOrd="4" destOrd="0" parTransId="{34E52C8E-C780-422A-A493-295E3FC57F04}" sibTransId="{CC4C7717-406A-4BF3-A95B-E5908EBFB7D3}"/>
    <dgm:cxn modelId="{2F16E663-5952-4154-841D-00AE7FC21C5D}" srcId="{5632EFFD-642C-4C05-9950-2AA19C9535A9}" destId="{2F0EFF7A-F438-457E-BF3E-0C658ED2C383}" srcOrd="3" destOrd="0" parTransId="{EAC3BE1F-0442-451B-9BB5-46EECF5C6368}" sibTransId="{C17AA033-8338-4E7C-9689-DE2B5AEAC812}"/>
    <dgm:cxn modelId="{01EBE372-815E-4088-9965-19731D96BB60}" srcId="{5632EFFD-642C-4C05-9950-2AA19C9535A9}" destId="{B845306A-0858-4FFD-853D-8AC8A9497B3F}" srcOrd="5" destOrd="0" parTransId="{D86C2A92-8A21-4126-A93B-3092BA4067AC}" sibTransId="{E309AC2C-7724-40D2-A364-805BC9467852}"/>
    <dgm:cxn modelId="{A6675153-7069-4EB9-B0ED-15E3320F92B1}" srcId="{5632EFFD-642C-4C05-9950-2AA19C9535A9}" destId="{31AE9E91-3BA5-4FD6-9D0F-2A1F745B6BCB}" srcOrd="0" destOrd="0" parTransId="{C5AE1297-0CA9-492F-8E88-F727C9070ACD}" sibTransId="{9E562AB0-50E9-44F3-B673-1B912D564EB0}"/>
    <dgm:cxn modelId="{0AB4C558-44C7-41F1-B259-7F4F1D2DB2A7}" type="presOf" srcId="{31AE9E91-3BA5-4FD6-9D0F-2A1F745B6BCB}" destId="{1BD184B2-3632-406F-945D-38A84B8C7EA3}" srcOrd="0" destOrd="0" presId="urn:microsoft.com/office/officeart/2005/8/layout/default"/>
    <dgm:cxn modelId="{CD350890-42D0-44B0-9854-737CADDBAB5F}" type="presOf" srcId="{938795B6-EBB2-4815-B797-D55EBD34B9E8}" destId="{86D670AE-388C-4284-8CDE-B58291C52D30}" srcOrd="0" destOrd="0" presId="urn:microsoft.com/office/officeart/2005/8/layout/default"/>
    <dgm:cxn modelId="{C2A7EE90-EA51-4969-951D-8F1C7414194D}" type="presOf" srcId="{57527F97-88CD-4E0E-A78A-0B4B55B12F08}" destId="{13354131-1C2C-4DA1-BB36-14A700C98FC8}" srcOrd="0" destOrd="0" presId="urn:microsoft.com/office/officeart/2005/8/layout/default"/>
    <dgm:cxn modelId="{E0F59B9C-949C-4268-8969-132F1FAC3C46}" srcId="{5632EFFD-642C-4C05-9950-2AA19C9535A9}" destId="{938795B6-EBB2-4815-B797-D55EBD34B9E8}" srcOrd="6" destOrd="0" parTransId="{FB786654-BB62-43AB-8717-D46130E32B8D}" sibTransId="{73FA068F-8768-4D99-A61F-11FCA153BA1C}"/>
    <dgm:cxn modelId="{DA000EB0-7350-44A1-8915-B6FD246488FA}" type="presOf" srcId="{5632EFFD-642C-4C05-9950-2AA19C9535A9}" destId="{13723BB1-4D1A-484F-BC94-CC9C79117A20}" srcOrd="0" destOrd="0" presId="urn:microsoft.com/office/officeart/2005/8/layout/default"/>
    <dgm:cxn modelId="{0EE37BB8-9593-465A-B9E7-C2D0FA9490AE}" srcId="{5632EFFD-642C-4C05-9950-2AA19C9535A9}" destId="{D386616C-6243-4126-8CB6-D13C98AAA149}" srcOrd="1" destOrd="0" parTransId="{F4F9987D-4868-4B17-AE8B-8A3A21788AAA}" sibTransId="{7A2F20FA-F73C-4E0C-8C0F-AE1245CDF745}"/>
    <dgm:cxn modelId="{75578DCB-835A-42CF-A211-365652D7DFB8}" type="presOf" srcId="{2F0EFF7A-F438-457E-BF3E-0C658ED2C383}" destId="{B5985B88-0C62-4066-8084-D510B38EDA38}" srcOrd="0" destOrd="0" presId="urn:microsoft.com/office/officeart/2005/8/layout/default"/>
    <dgm:cxn modelId="{8B227BD1-6399-4467-BD10-97B070011B2D}" srcId="{5632EFFD-642C-4C05-9950-2AA19C9535A9}" destId="{57527F97-88CD-4E0E-A78A-0B4B55B12F08}" srcOrd="2" destOrd="0" parTransId="{EBB3138B-7D7B-4047-9CCF-DECF287036D8}" sibTransId="{373A8538-39D3-417D-B520-2D1D71D80806}"/>
    <dgm:cxn modelId="{A47A6AD5-1169-4E55-85EB-16BE44A1BEB6}" type="presOf" srcId="{B845306A-0858-4FFD-853D-8AC8A9497B3F}" destId="{0980285C-CD9A-4E54-BC10-04E33E1CC35F}" srcOrd="0" destOrd="0" presId="urn:microsoft.com/office/officeart/2005/8/layout/default"/>
    <dgm:cxn modelId="{E4F823F3-347E-4153-88E1-E17321AC4B52}" type="presOf" srcId="{D386616C-6243-4126-8CB6-D13C98AAA149}" destId="{F7DCE72B-0590-4BB6-9A08-0265167110C3}" srcOrd="0" destOrd="0" presId="urn:microsoft.com/office/officeart/2005/8/layout/default"/>
    <dgm:cxn modelId="{DABECAF9-FB9D-430B-808B-D99EAE1F5551}" type="presOf" srcId="{16917303-6403-450A-A877-BBFA2CDA9CA2}" destId="{4E46E4A0-A468-4785-B95A-A7B6340E0D32}" srcOrd="0" destOrd="0" presId="urn:microsoft.com/office/officeart/2005/8/layout/default"/>
    <dgm:cxn modelId="{C69BEFE6-C641-44F3-AE26-E60E6A5A5E32}" type="presParOf" srcId="{13723BB1-4D1A-484F-BC94-CC9C79117A20}" destId="{1BD184B2-3632-406F-945D-38A84B8C7EA3}" srcOrd="0" destOrd="0" presId="urn:microsoft.com/office/officeart/2005/8/layout/default"/>
    <dgm:cxn modelId="{1273AA7C-7B16-44A7-ABB2-D32E1D4A8CF9}" type="presParOf" srcId="{13723BB1-4D1A-484F-BC94-CC9C79117A20}" destId="{8196A9FA-5FAD-4550-9858-1418B0DE812E}" srcOrd="1" destOrd="0" presId="urn:microsoft.com/office/officeart/2005/8/layout/default"/>
    <dgm:cxn modelId="{6A67B5F9-ACD4-488A-93CF-6A0BB0D500BF}" type="presParOf" srcId="{13723BB1-4D1A-484F-BC94-CC9C79117A20}" destId="{F7DCE72B-0590-4BB6-9A08-0265167110C3}" srcOrd="2" destOrd="0" presId="urn:microsoft.com/office/officeart/2005/8/layout/default"/>
    <dgm:cxn modelId="{E82846D5-FF0D-4A7D-B3EC-5E9982F8755F}" type="presParOf" srcId="{13723BB1-4D1A-484F-BC94-CC9C79117A20}" destId="{09237E18-EBB6-497D-A42A-9307F26DF546}" srcOrd="3" destOrd="0" presId="urn:microsoft.com/office/officeart/2005/8/layout/default"/>
    <dgm:cxn modelId="{67C21295-694F-4728-9EB5-63B6DCECC3E7}" type="presParOf" srcId="{13723BB1-4D1A-484F-BC94-CC9C79117A20}" destId="{13354131-1C2C-4DA1-BB36-14A700C98FC8}" srcOrd="4" destOrd="0" presId="urn:microsoft.com/office/officeart/2005/8/layout/default"/>
    <dgm:cxn modelId="{51B578BF-9640-4252-98A2-D960EA20E28A}" type="presParOf" srcId="{13723BB1-4D1A-484F-BC94-CC9C79117A20}" destId="{BE9F0F1F-BAA7-4225-B82E-38177F7F1D8C}" srcOrd="5" destOrd="0" presId="urn:microsoft.com/office/officeart/2005/8/layout/default"/>
    <dgm:cxn modelId="{3191C850-2E11-4BA3-9A2D-0BBB760147B4}" type="presParOf" srcId="{13723BB1-4D1A-484F-BC94-CC9C79117A20}" destId="{B5985B88-0C62-4066-8084-D510B38EDA38}" srcOrd="6" destOrd="0" presId="urn:microsoft.com/office/officeart/2005/8/layout/default"/>
    <dgm:cxn modelId="{1CCA42B3-E948-40C4-B236-877AEB98AB5D}" type="presParOf" srcId="{13723BB1-4D1A-484F-BC94-CC9C79117A20}" destId="{AA38C4FB-0F09-4C88-A8D9-FE721AE232AF}" srcOrd="7" destOrd="0" presId="urn:microsoft.com/office/officeart/2005/8/layout/default"/>
    <dgm:cxn modelId="{A90C9D4D-75E5-48BD-9298-B18C899A65F1}" type="presParOf" srcId="{13723BB1-4D1A-484F-BC94-CC9C79117A20}" destId="{4E46E4A0-A468-4785-B95A-A7B6340E0D32}" srcOrd="8" destOrd="0" presId="urn:microsoft.com/office/officeart/2005/8/layout/default"/>
    <dgm:cxn modelId="{F794CE40-90A0-49AF-A2CF-7D9EBB967CF0}" type="presParOf" srcId="{13723BB1-4D1A-484F-BC94-CC9C79117A20}" destId="{DEDFEA42-A22B-454B-B8AE-EDD531FC1875}" srcOrd="9" destOrd="0" presId="urn:microsoft.com/office/officeart/2005/8/layout/default"/>
    <dgm:cxn modelId="{856334E4-1F29-4AA3-B7F4-66E6872FE170}" type="presParOf" srcId="{13723BB1-4D1A-484F-BC94-CC9C79117A20}" destId="{0980285C-CD9A-4E54-BC10-04E33E1CC35F}" srcOrd="10" destOrd="0" presId="urn:microsoft.com/office/officeart/2005/8/layout/default"/>
    <dgm:cxn modelId="{CD04F969-9189-43EA-BF3D-FA98502C0662}" type="presParOf" srcId="{13723BB1-4D1A-484F-BC94-CC9C79117A20}" destId="{3BA68EA1-41F5-455F-A172-2D4C68E40DF4}" srcOrd="11" destOrd="0" presId="urn:microsoft.com/office/officeart/2005/8/layout/default"/>
    <dgm:cxn modelId="{9E206C22-7CF2-408A-8231-C1A34F1938B0}" type="presParOf" srcId="{13723BB1-4D1A-484F-BC94-CC9C79117A20}" destId="{86D670AE-388C-4284-8CDE-B58291C52D30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6628FD-AE88-457B-AD6A-712FEDA68E7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9698FF0-0EA1-443C-99A0-1B6D01DA90F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These classes are for a grade and meet during ETEH.</a:t>
          </a:r>
        </a:p>
      </dgm:t>
    </dgm:pt>
    <dgm:pt modelId="{347278D8-5A7E-4F5E-8BC9-1C634E2EFFE0}" type="parTrans" cxnId="{4B0A75FB-CBE1-4521-AD07-2B934FF9CE8C}">
      <dgm:prSet/>
      <dgm:spPr/>
      <dgm:t>
        <a:bodyPr/>
        <a:lstStyle/>
        <a:p>
          <a:endParaRPr lang="en-US"/>
        </a:p>
      </dgm:t>
    </dgm:pt>
    <dgm:pt modelId="{9979330B-2C99-45F1-8284-D151FCD06EDE}" type="sibTrans" cxnId="{4B0A75FB-CBE1-4521-AD07-2B934FF9CE8C}">
      <dgm:prSet/>
      <dgm:spPr/>
      <dgm:t>
        <a:bodyPr/>
        <a:lstStyle/>
        <a:p>
          <a:endParaRPr lang="en-US"/>
        </a:p>
      </dgm:t>
    </dgm:pt>
    <dgm:pt modelId="{654F77AD-C088-4516-9D76-F55D2ED0BEE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Instrument options: clarinet, flute, trombone, trumpet, and bells/percussion</a:t>
          </a:r>
        </a:p>
      </dgm:t>
    </dgm:pt>
    <dgm:pt modelId="{9BBB9A06-2B8E-4301-B79A-DEB1AE6C6A32}" type="parTrans" cxnId="{A2F14752-2183-4B66-9281-4931FD78CBE1}">
      <dgm:prSet/>
      <dgm:spPr/>
      <dgm:t>
        <a:bodyPr/>
        <a:lstStyle/>
        <a:p>
          <a:endParaRPr lang="en-US"/>
        </a:p>
      </dgm:t>
    </dgm:pt>
    <dgm:pt modelId="{FE363C54-DEB3-4A27-92C9-8AE5D51B549F}" type="sibTrans" cxnId="{A2F14752-2183-4B66-9281-4931FD78CBE1}">
      <dgm:prSet/>
      <dgm:spPr/>
      <dgm:t>
        <a:bodyPr/>
        <a:lstStyle/>
        <a:p>
          <a:endParaRPr lang="en-US"/>
        </a:p>
      </dgm:t>
    </dgm:pt>
    <dgm:pt modelId="{7590C52D-1547-4AF8-B064-BDCEDA7B5B8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Choir </a:t>
          </a:r>
        </a:p>
      </dgm:t>
    </dgm:pt>
    <dgm:pt modelId="{4F35CF4D-AE8A-4E66-B8F5-3C3106737E54}" type="parTrans" cxnId="{56349DA8-96B3-4BDE-8166-F8348F2D5989}">
      <dgm:prSet/>
      <dgm:spPr/>
      <dgm:t>
        <a:bodyPr/>
        <a:lstStyle/>
        <a:p>
          <a:endParaRPr lang="en-US"/>
        </a:p>
      </dgm:t>
    </dgm:pt>
    <dgm:pt modelId="{84CE2322-1976-4B2D-8F49-4F738F144092}" type="sibTrans" cxnId="{56349DA8-96B3-4BDE-8166-F8348F2D5989}">
      <dgm:prSet/>
      <dgm:spPr/>
      <dgm:t>
        <a:bodyPr/>
        <a:lstStyle/>
        <a:p>
          <a:endParaRPr lang="en-US"/>
        </a:p>
      </dgm:t>
    </dgm:pt>
    <dgm:pt modelId="{B00EC67C-7BD9-4590-A8E3-F5BB09D2E402}">
      <dgm:prSet phldr="0"/>
      <dgm:spPr/>
      <dgm:t>
        <a:bodyPr/>
        <a:lstStyle/>
        <a:p>
          <a:pPr rtl="0"/>
          <a:r>
            <a:rPr lang="en-US" b="1" dirty="0">
              <a:latin typeface="Georgia"/>
            </a:rPr>
            <a:t>If you are interested in music for your student, please contact LMES or LMMS for a music interest form </a:t>
          </a:r>
          <a:endParaRPr lang="en-US" dirty="0">
            <a:latin typeface="Calibri Light" panose="020F0302020204030204"/>
          </a:endParaRPr>
        </a:p>
      </dgm:t>
    </dgm:pt>
    <dgm:pt modelId="{01964C46-DB3A-42FB-B36E-772E9C36AB52}" type="parTrans" cxnId="{5A28B038-C8B3-4907-8813-B9158D645F6A}">
      <dgm:prSet/>
      <dgm:spPr/>
    </dgm:pt>
    <dgm:pt modelId="{47A72DF3-B3D4-4419-B8FF-5C5006DCF3E9}" type="sibTrans" cxnId="{5A28B038-C8B3-4907-8813-B9158D645F6A}">
      <dgm:prSet/>
      <dgm:spPr/>
    </dgm:pt>
    <dgm:pt modelId="{DB65A079-94FE-4314-83CB-6E30AAA23C44}" type="pres">
      <dgm:prSet presAssocID="{F46628FD-AE88-457B-AD6A-712FEDA68E7E}" presName="root" presStyleCnt="0">
        <dgm:presLayoutVars>
          <dgm:dir/>
          <dgm:resizeHandles val="exact"/>
        </dgm:presLayoutVars>
      </dgm:prSet>
      <dgm:spPr/>
    </dgm:pt>
    <dgm:pt modelId="{E043E887-E9D9-4503-89D5-2E5244ACCEF4}" type="pres">
      <dgm:prSet presAssocID="{39698FF0-0EA1-443C-99A0-1B6D01DA90FF}" presName="compNode" presStyleCnt="0"/>
      <dgm:spPr/>
    </dgm:pt>
    <dgm:pt modelId="{67BC1C61-9A01-4896-9F98-7D93735EF714}" type="pres">
      <dgm:prSet presAssocID="{39698FF0-0EA1-443C-99A0-1B6D01DA90FF}" presName="bgRect" presStyleLbl="bgShp" presStyleIdx="0" presStyleCnt="4"/>
      <dgm:spPr/>
    </dgm:pt>
    <dgm:pt modelId="{5EF2CF25-7062-4A0D-B2B4-341913420612}" type="pres">
      <dgm:prSet presAssocID="{39698FF0-0EA1-443C-99A0-1B6D01DA90F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441C3749-5BF2-45BF-A10B-70F387F01E06}" type="pres">
      <dgm:prSet presAssocID="{39698FF0-0EA1-443C-99A0-1B6D01DA90FF}" presName="spaceRect" presStyleCnt="0"/>
      <dgm:spPr/>
    </dgm:pt>
    <dgm:pt modelId="{E0E83583-2626-46BD-BC94-165CE8893767}" type="pres">
      <dgm:prSet presAssocID="{39698FF0-0EA1-443C-99A0-1B6D01DA90FF}" presName="parTx" presStyleLbl="revTx" presStyleIdx="0" presStyleCnt="4">
        <dgm:presLayoutVars>
          <dgm:chMax val="0"/>
          <dgm:chPref val="0"/>
        </dgm:presLayoutVars>
      </dgm:prSet>
      <dgm:spPr/>
    </dgm:pt>
    <dgm:pt modelId="{25E0ECBF-2D34-49E3-A59F-22F1BCAB3CA5}" type="pres">
      <dgm:prSet presAssocID="{9979330B-2C99-45F1-8284-D151FCD06EDE}" presName="sibTrans" presStyleCnt="0"/>
      <dgm:spPr/>
    </dgm:pt>
    <dgm:pt modelId="{66F53398-08A5-452C-8903-6371764079A9}" type="pres">
      <dgm:prSet presAssocID="{654F77AD-C088-4516-9D76-F55D2ED0BEE2}" presName="compNode" presStyleCnt="0"/>
      <dgm:spPr/>
    </dgm:pt>
    <dgm:pt modelId="{4B3CD038-CB4E-4479-BBC1-38E5412FA5A1}" type="pres">
      <dgm:prSet presAssocID="{654F77AD-C088-4516-9D76-F55D2ED0BEE2}" presName="bgRect" presStyleLbl="bgShp" presStyleIdx="1" presStyleCnt="4"/>
      <dgm:spPr/>
    </dgm:pt>
    <dgm:pt modelId="{DBFD1D30-B9CB-4DDA-8837-FAFF7ECA474B}" type="pres">
      <dgm:prSet presAssocID="{654F77AD-C088-4516-9D76-F55D2ED0BEE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rinet"/>
        </a:ext>
      </dgm:extLst>
    </dgm:pt>
    <dgm:pt modelId="{14EA0D31-FA3B-486B-9A20-8CBE19A9A7BC}" type="pres">
      <dgm:prSet presAssocID="{654F77AD-C088-4516-9D76-F55D2ED0BEE2}" presName="spaceRect" presStyleCnt="0"/>
      <dgm:spPr/>
    </dgm:pt>
    <dgm:pt modelId="{03078619-70E4-4841-9CB3-3E86D3B70AF4}" type="pres">
      <dgm:prSet presAssocID="{654F77AD-C088-4516-9D76-F55D2ED0BEE2}" presName="parTx" presStyleLbl="revTx" presStyleIdx="1" presStyleCnt="4">
        <dgm:presLayoutVars>
          <dgm:chMax val="0"/>
          <dgm:chPref val="0"/>
        </dgm:presLayoutVars>
      </dgm:prSet>
      <dgm:spPr/>
    </dgm:pt>
    <dgm:pt modelId="{0FE10D54-4563-4D8B-BC67-E0A5E8D69207}" type="pres">
      <dgm:prSet presAssocID="{FE363C54-DEB3-4A27-92C9-8AE5D51B549F}" presName="sibTrans" presStyleCnt="0"/>
      <dgm:spPr/>
    </dgm:pt>
    <dgm:pt modelId="{73DFD196-C2E1-40D5-9343-63D9A029A4FA}" type="pres">
      <dgm:prSet presAssocID="{7590C52D-1547-4AF8-B064-BDCEDA7B5B8A}" presName="compNode" presStyleCnt="0"/>
      <dgm:spPr/>
    </dgm:pt>
    <dgm:pt modelId="{B7521ECC-BA16-4D9D-BA01-377928555DBE}" type="pres">
      <dgm:prSet presAssocID="{7590C52D-1547-4AF8-B064-BDCEDA7B5B8A}" presName="bgRect" presStyleLbl="bgShp" presStyleIdx="2" presStyleCnt="4"/>
      <dgm:spPr/>
    </dgm:pt>
    <dgm:pt modelId="{5900604B-DDF4-4652-BF41-0A018A568642}" type="pres">
      <dgm:prSet presAssocID="{7590C52D-1547-4AF8-B064-BDCEDA7B5B8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ss clef"/>
        </a:ext>
      </dgm:extLst>
    </dgm:pt>
    <dgm:pt modelId="{24F9D3DB-A7B6-4F07-BCF3-06B4E36E3123}" type="pres">
      <dgm:prSet presAssocID="{7590C52D-1547-4AF8-B064-BDCEDA7B5B8A}" presName="spaceRect" presStyleCnt="0"/>
      <dgm:spPr/>
    </dgm:pt>
    <dgm:pt modelId="{29EDE4D5-FBCA-4545-AB12-7D8345892ADD}" type="pres">
      <dgm:prSet presAssocID="{7590C52D-1547-4AF8-B064-BDCEDA7B5B8A}" presName="parTx" presStyleLbl="revTx" presStyleIdx="2" presStyleCnt="4">
        <dgm:presLayoutVars>
          <dgm:chMax val="0"/>
          <dgm:chPref val="0"/>
        </dgm:presLayoutVars>
      </dgm:prSet>
      <dgm:spPr/>
    </dgm:pt>
    <dgm:pt modelId="{B89FA210-884C-4813-8528-815C06D6B1AB}" type="pres">
      <dgm:prSet presAssocID="{84CE2322-1976-4B2D-8F49-4F738F144092}" presName="sibTrans" presStyleCnt="0"/>
      <dgm:spPr/>
    </dgm:pt>
    <dgm:pt modelId="{9754AED2-A4A4-4B2A-9143-142625BB381C}" type="pres">
      <dgm:prSet presAssocID="{B00EC67C-7BD9-4590-A8E3-F5BB09D2E402}" presName="compNode" presStyleCnt="0"/>
      <dgm:spPr/>
    </dgm:pt>
    <dgm:pt modelId="{2F2211A5-61A2-4EF3-B8D1-F1011F3C518D}" type="pres">
      <dgm:prSet presAssocID="{B00EC67C-7BD9-4590-A8E3-F5BB09D2E402}" presName="bgRect" presStyleLbl="bgShp" presStyleIdx="3" presStyleCnt="4"/>
      <dgm:spPr/>
    </dgm:pt>
    <dgm:pt modelId="{E5A58E63-7BF1-4F6A-ADD5-46F457BD5B94}" type="pres">
      <dgm:prSet presAssocID="{B00EC67C-7BD9-4590-A8E3-F5BB09D2E402}" presName="iconRect" presStyleLbl="node1" presStyleIdx="3" presStyleCnt="4"/>
      <dgm:spPr/>
    </dgm:pt>
    <dgm:pt modelId="{45BE8BF5-D7EF-4F63-858A-3A9F31287FE5}" type="pres">
      <dgm:prSet presAssocID="{B00EC67C-7BD9-4590-A8E3-F5BB09D2E402}" presName="spaceRect" presStyleCnt="0"/>
      <dgm:spPr/>
    </dgm:pt>
    <dgm:pt modelId="{15CF1C6D-4F0E-4101-A67F-A5BE0FA8C256}" type="pres">
      <dgm:prSet presAssocID="{B00EC67C-7BD9-4590-A8E3-F5BB09D2E40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33CE11E-D91C-4874-BEFD-0E67B792B658}" type="presOf" srcId="{39698FF0-0EA1-443C-99A0-1B6D01DA90FF}" destId="{E0E83583-2626-46BD-BC94-165CE8893767}" srcOrd="0" destOrd="0" presId="urn:microsoft.com/office/officeart/2018/2/layout/IconVerticalSolidList"/>
    <dgm:cxn modelId="{79429124-5B82-4C9B-92C0-3D352E7C4A95}" type="presOf" srcId="{B00EC67C-7BD9-4590-A8E3-F5BB09D2E402}" destId="{15CF1C6D-4F0E-4101-A67F-A5BE0FA8C256}" srcOrd="0" destOrd="0" presId="urn:microsoft.com/office/officeart/2018/2/layout/IconVerticalSolidList"/>
    <dgm:cxn modelId="{5A28B038-C8B3-4907-8813-B9158D645F6A}" srcId="{F46628FD-AE88-457B-AD6A-712FEDA68E7E}" destId="{B00EC67C-7BD9-4590-A8E3-F5BB09D2E402}" srcOrd="3" destOrd="0" parTransId="{01964C46-DB3A-42FB-B36E-772E9C36AB52}" sibTransId="{47A72DF3-B3D4-4419-B8FF-5C5006DCF3E9}"/>
    <dgm:cxn modelId="{A2F14752-2183-4B66-9281-4931FD78CBE1}" srcId="{F46628FD-AE88-457B-AD6A-712FEDA68E7E}" destId="{654F77AD-C088-4516-9D76-F55D2ED0BEE2}" srcOrd="1" destOrd="0" parTransId="{9BBB9A06-2B8E-4301-B79A-DEB1AE6C6A32}" sibTransId="{FE363C54-DEB3-4A27-92C9-8AE5D51B549F}"/>
    <dgm:cxn modelId="{49F92177-B550-4393-B1CD-7F05A3BE1CF9}" type="presOf" srcId="{7590C52D-1547-4AF8-B064-BDCEDA7B5B8A}" destId="{29EDE4D5-FBCA-4545-AB12-7D8345892ADD}" srcOrd="0" destOrd="0" presId="urn:microsoft.com/office/officeart/2018/2/layout/IconVerticalSolidList"/>
    <dgm:cxn modelId="{B898799A-A1A8-44B1-96A9-38A50EDEFA49}" type="presOf" srcId="{654F77AD-C088-4516-9D76-F55D2ED0BEE2}" destId="{03078619-70E4-4841-9CB3-3E86D3B70AF4}" srcOrd="0" destOrd="0" presId="urn:microsoft.com/office/officeart/2018/2/layout/IconVerticalSolidList"/>
    <dgm:cxn modelId="{56349DA8-96B3-4BDE-8166-F8348F2D5989}" srcId="{F46628FD-AE88-457B-AD6A-712FEDA68E7E}" destId="{7590C52D-1547-4AF8-B064-BDCEDA7B5B8A}" srcOrd="2" destOrd="0" parTransId="{4F35CF4D-AE8A-4E66-B8F5-3C3106737E54}" sibTransId="{84CE2322-1976-4B2D-8F49-4F738F144092}"/>
    <dgm:cxn modelId="{B78FBEDA-46A0-40CB-9F8C-D53F6B713DCE}" type="presOf" srcId="{F46628FD-AE88-457B-AD6A-712FEDA68E7E}" destId="{DB65A079-94FE-4314-83CB-6E30AAA23C44}" srcOrd="0" destOrd="0" presId="urn:microsoft.com/office/officeart/2018/2/layout/IconVerticalSolidList"/>
    <dgm:cxn modelId="{4B0A75FB-CBE1-4521-AD07-2B934FF9CE8C}" srcId="{F46628FD-AE88-457B-AD6A-712FEDA68E7E}" destId="{39698FF0-0EA1-443C-99A0-1B6D01DA90FF}" srcOrd="0" destOrd="0" parTransId="{347278D8-5A7E-4F5E-8BC9-1C634E2EFFE0}" sibTransId="{9979330B-2C99-45F1-8284-D151FCD06EDE}"/>
    <dgm:cxn modelId="{293770F0-3444-441E-ABA7-52F5868C79F3}" type="presParOf" srcId="{DB65A079-94FE-4314-83CB-6E30AAA23C44}" destId="{E043E887-E9D9-4503-89D5-2E5244ACCEF4}" srcOrd="0" destOrd="0" presId="urn:microsoft.com/office/officeart/2018/2/layout/IconVerticalSolidList"/>
    <dgm:cxn modelId="{0F96819F-B56F-4EBE-BF61-89E061E8A426}" type="presParOf" srcId="{E043E887-E9D9-4503-89D5-2E5244ACCEF4}" destId="{67BC1C61-9A01-4896-9F98-7D93735EF714}" srcOrd="0" destOrd="0" presId="urn:microsoft.com/office/officeart/2018/2/layout/IconVerticalSolidList"/>
    <dgm:cxn modelId="{2C45EBF7-326E-4C89-9680-17DD3485187D}" type="presParOf" srcId="{E043E887-E9D9-4503-89D5-2E5244ACCEF4}" destId="{5EF2CF25-7062-4A0D-B2B4-341913420612}" srcOrd="1" destOrd="0" presId="urn:microsoft.com/office/officeart/2018/2/layout/IconVerticalSolidList"/>
    <dgm:cxn modelId="{96F82567-B45A-46F6-8D56-D355539D5BA7}" type="presParOf" srcId="{E043E887-E9D9-4503-89D5-2E5244ACCEF4}" destId="{441C3749-5BF2-45BF-A10B-70F387F01E06}" srcOrd="2" destOrd="0" presId="urn:microsoft.com/office/officeart/2018/2/layout/IconVerticalSolidList"/>
    <dgm:cxn modelId="{9D50BC8F-991C-4591-959B-EBF1E2719AE9}" type="presParOf" srcId="{E043E887-E9D9-4503-89D5-2E5244ACCEF4}" destId="{E0E83583-2626-46BD-BC94-165CE8893767}" srcOrd="3" destOrd="0" presId="urn:microsoft.com/office/officeart/2018/2/layout/IconVerticalSolidList"/>
    <dgm:cxn modelId="{C2AA8095-9320-4261-A3A4-43C5DEE09EF4}" type="presParOf" srcId="{DB65A079-94FE-4314-83CB-6E30AAA23C44}" destId="{25E0ECBF-2D34-49E3-A59F-22F1BCAB3CA5}" srcOrd="1" destOrd="0" presId="urn:microsoft.com/office/officeart/2018/2/layout/IconVerticalSolidList"/>
    <dgm:cxn modelId="{A6F27F16-70BA-4116-8D72-3181FB355785}" type="presParOf" srcId="{DB65A079-94FE-4314-83CB-6E30AAA23C44}" destId="{66F53398-08A5-452C-8903-6371764079A9}" srcOrd="2" destOrd="0" presId="urn:microsoft.com/office/officeart/2018/2/layout/IconVerticalSolidList"/>
    <dgm:cxn modelId="{18EC5B65-A668-4D87-80A5-669D3CF48E57}" type="presParOf" srcId="{66F53398-08A5-452C-8903-6371764079A9}" destId="{4B3CD038-CB4E-4479-BBC1-38E5412FA5A1}" srcOrd="0" destOrd="0" presId="urn:microsoft.com/office/officeart/2018/2/layout/IconVerticalSolidList"/>
    <dgm:cxn modelId="{1250FF72-84D6-4C06-A44A-7AB9772CE267}" type="presParOf" srcId="{66F53398-08A5-452C-8903-6371764079A9}" destId="{DBFD1D30-B9CB-4DDA-8837-FAFF7ECA474B}" srcOrd="1" destOrd="0" presId="urn:microsoft.com/office/officeart/2018/2/layout/IconVerticalSolidList"/>
    <dgm:cxn modelId="{70FE1468-849C-4C59-B6B9-448DF6DAAB93}" type="presParOf" srcId="{66F53398-08A5-452C-8903-6371764079A9}" destId="{14EA0D31-FA3B-486B-9A20-8CBE19A9A7BC}" srcOrd="2" destOrd="0" presId="urn:microsoft.com/office/officeart/2018/2/layout/IconVerticalSolidList"/>
    <dgm:cxn modelId="{DE2ED417-7B44-494B-826F-231CEC7CF494}" type="presParOf" srcId="{66F53398-08A5-452C-8903-6371764079A9}" destId="{03078619-70E4-4841-9CB3-3E86D3B70AF4}" srcOrd="3" destOrd="0" presId="urn:microsoft.com/office/officeart/2018/2/layout/IconVerticalSolidList"/>
    <dgm:cxn modelId="{A646A646-CD02-4329-826A-A6C167A2A34D}" type="presParOf" srcId="{DB65A079-94FE-4314-83CB-6E30AAA23C44}" destId="{0FE10D54-4563-4D8B-BC67-E0A5E8D69207}" srcOrd="3" destOrd="0" presId="urn:microsoft.com/office/officeart/2018/2/layout/IconVerticalSolidList"/>
    <dgm:cxn modelId="{B9DB3E29-EC8C-4CC3-98A7-525CB755E003}" type="presParOf" srcId="{DB65A079-94FE-4314-83CB-6E30AAA23C44}" destId="{73DFD196-C2E1-40D5-9343-63D9A029A4FA}" srcOrd="4" destOrd="0" presId="urn:microsoft.com/office/officeart/2018/2/layout/IconVerticalSolidList"/>
    <dgm:cxn modelId="{C7213D57-5EDA-496B-9638-51BD5E3EBC7B}" type="presParOf" srcId="{73DFD196-C2E1-40D5-9343-63D9A029A4FA}" destId="{B7521ECC-BA16-4D9D-BA01-377928555DBE}" srcOrd="0" destOrd="0" presId="urn:microsoft.com/office/officeart/2018/2/layout/IconVerticalSolidList"/>
    <dgm:cxn modelId="{BC8F4C46-815C-454C-836E-7158A3FA8254}" type="presParOf" srcId="{73DFD196-C2E1-40D5-9343-63D9A029A4FA}" destId="{5900604B-DDF4-4652-BF41-0A018A568642}" srcOrd="1" destOrd="0" presId="urn:microsoft.com/office/officeart/2018/2/layout/IconVerticalSolidList"/>
    <dgm:cxn modelId="{F1D00471-538B-4071-8A32-C71BFB1C01C5}" type="presParOf" srcId="{73DFD196-C2E1-40D5-9343-63D9A029A4FA}" destId="{24F9D3DB-A7B6-4F07-BCF3-06B4E36E3123}" srcOrd="2" destOrd="0" presId="urn:microsoft.com/office/officeart/2018/2/layout/IconVerticalSolidList"/>
    <dgm:cxn modelId="{663EB204-28EF-47DF-9EAD-BBE0F0877125}" type="presParOf" srcId="{73DFD196-C2E1-40D5-9343-63D9A029A4FA}" destId="{29EDE4D5-FBCA-4545-AB12-7D8345892ADD}" srcOrd="3" destOrd="0" presId="urn:microsoft.com/office/officeart/2018/2/layout/IconVerticalSolidList"/>
    <dgm:cxn modelId="{EB75EB38-8724-4220-931C-5C0148FAD8D6}" type="presParOf" srcId="{DB65A079-94FE-4314-83CB-6E30AAA23C44}" destId="{B89FA210-884C-4813-8528-815C06D6B1AB}" srcOrd="5" destOrd="0" presId="urn:microsoft.com/office/officeart/2018/2/layout/IconVerticalSolidList"/>
    <dgm:cxn modelId="{98EE3443-5753-4F6C-AD55-F1336367FF63}" type="presParOf" srcId="{DB65A079-94FE-4314-83CB-6E30AAA23C44}" destId="{9754AED2-A4A4-4B2A-9143-142625BB381C}" srcOrd="6" destOrd="0" presId="urn:microsoft.com/office/officeart/2018/2/layout/IconVerticalSolidList"/>
    <dgm:cxn modelId="{ECE7337D-DFF8-4574-9803-5AAC9780DB64}" type="presParOf" srcId="{9754AED2-A4A4-4B2A-9143-142625BB381C}" destId="{2F2211A5-61A2-4EF3-B8D1-F1011F3C518D}" srcOrd="0" destOrd="0" presId="urn:microsoft.com/office/officeart/2018/2/layout/IconVerticalSolidList"/>
    <dgm:cxn modelId="{513351FE-D406-4F87-9F23-1DC084FCD42E}" type="presParOf" srcId="{9754AED2-A4A4-4B2A-9143-142625BB381C}" destId="{E5A58E63-7BF1-4F6A-ADD5-46F457BD5B94}" srcOrd="1" destOrd="0" presId="urn:microsoft.com/office/officeart/2018/2/layout/IconVerticalSolidList"/>
    <dgm:cxn modelId="{465EE040-6B36-4067-AF26-3DCBB0CD0132}" type="presParOf" srcId="{9754AED2-A4A4-4B2A-9143-142625BB381C}" destId="{45BE8BF5-D7EF-4F63-858A-3A9F31287FE5}" srcOrd="2" destOrd="0" presId="urn:microsoft.com/office/officeart/2018/2/layout/IconVerticalSolidList"/>
    <dgm:cxn modelId="{55D23EB5-D165-47F3-864F-DC4665425F57}" type="presParOf" srcId="{9754AED2-A4A4-4B2A-9143-142625BB381C}" destId="{15CF1C6D-4F0E-4101-A67F-A5BE0FA8C25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10243B-78E7-4665-BE6E-6DCD77B56EAF}" type="doc">
      <dgm:prSet loTypeId="urn:microsoft.com/office/officeart/2005/8/layout/vList2" loCatId="list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D0DDEE1-27D0-4F1A-A2AD-99F9ED52988B}">
      <dgm:prSet/>
      <dgm:spPr/>
      <dgm:t>
        <a:bodyPr/>
        <a:lstStyle/>
        <a:p>
          <a:pPr rtl="0"/>
          <a:r>
            <a:rPr lang="en-US" b="1" dirty="0">
              <a:latin typeface="Trebuchet MS" panose="020B0603020202020204"/>
            </a:rPr>
            <a:t>Physical Education</a:t>
          </a:r>
          <a:endParaRPr lang="en-US" b="1" dirty="0"/>
        </a:p>
      </dgm:t>
    </dgm:pt>
    <dgm:pt modelId="{150D0E0F-7C87-455F-9339-8E3660D97697}" type="parTrans" cxnId="{3F568CAB-5687-458F-9AFB-663C2CADAA04}">
      <dgm:prSet/>
      <dgm:spPr/>
      <dgm:t>
        <a:bodyPr/>
        <a:lstStyle/>
        <a:p>
          <a:endParaRPr lang="en-US"/>
        </a:p>
      </dgm:t>
    </dgm:pt>
    <dgm:pt modelId="{589D7DFB-69C4-479C-8EAD-A74C494E47B2}" type="sibTrans" cxnId="{3F568CAB-5687-458F-9AFB-663C2CADAA04}">
      <dgm:prSet/>
      <dgm:spPr/>
      <dgm:t>
        <a:bodyPr/>
        <a:lstStyle/>
        <a:p>
          <a:endParaRPr lang="en-US"/>
        </a:p>
      </dgm:t>
    </dgm:pt>
    <dgm:pt modelId="{E70C3B15-93B8-4827-B7D2-B2FA3F040F86}">
      <dgm:prSet/>
      <dgm:spPr/>
      <dgm:t>
        <a:bodyPr/>
        <a:lstStyle/>
        <a:p>
          <a:pPr rtl="0"/>
          <a:r>
            <a:rPr lang="en-US" b="1" dirty="0">
              <a:latin typeface="Calibri Light" panose="020F0302020204030204"/>
            </a:rPr>
            <a:t>Art</a:t>
          </a:r>
          <a:endParaRPr lang="en-US" dirty="0"/>
        </a:p>
      </dgm:t>
    </dgm:pt>
    <dgm:pt modelId="{A90E53D0-7D00-4C05-8C91-E01687DDE3FB}" type="parTrans" cxnId="{4B3EA088-3214-41FB-8EA6-D7518056C3BF}">
      <dgm:prSet/>
      <dgm:spPr/>
      <dgm:t>
        <a:bodyPr/>
        <a:lstStyle/>
        <a:p>
          <a:endParaRPr lang="en-US"/>
        </a:p>
      </dgm:t>
    </dgm:pt>
    <dgm:pt modelId="{87F0487A-F788-4E95-8D5B-36433D9CBA3B}" type="sibTrans" cxnId="{4B3EA088-3214-41FB-8EA6-D7518056C3BF}">
      <dgm:prSet/>
      <dgm:spPr/>
      <dgm:t>
        <a:bodyPr/>
        <a:lstStyle/>
        <a:p>
          <a:endParaRPr lang="en-US"/>
        </a:p>
      </dgm:t>
    </dgm:pt>
    <dgm:pt modelId="{A0601DE1-9B11-4F0D-8357-E188F0C12E68}">
      <dgm:prSet/>
      <dgm:spPr/>
      <dgm:t>
        <a:bodyPr/>
        <a:lstStyle/>
        <a:p>
          <a:pPr rtl="0"/>
          <a:r>
            <a:rPr lang="en-US" b="1" dirty="0"/>
            <a:t>STEM</a:t>
          </a:r>
        </a:p>
      </dgm:t>
    </dgm:pt>
    <dgm:pt modelId="{36FF9E56-C452-4807-9D0F-D881DD820053}" type="parTrans" cxnId="{3F7A8F62-C37A-4100-8D1C-76AA668F7AF5}">
      <dgm:prSet/>
      <dgm:spPr/>
      <dgm:t>
        <a:bodyPr/>
        <a:lstStyle/>
        <a:p>
          <a:endParaRPr lang="en-US"/>
        </a:p>
      </dgm:t>
    </dgm:pt>
    <dgm:pt modelId="{C5EE1C2A-5DCB-44EF-8E3B-5657A68C836B}" type="sibTrans" cxnId="{3F7A8F62-C37A-4100-8D1C-76AA668F7AF5}">
      <dgm:prSet/>
      <dgm:spPr/>
      <dgm:t>
        <a:bodyPr/>
        <a:lstStyle/>
        <a:p>
          <a:endParaRPr lang="en-US"/>
        </a:p>
      </dgm:t>
    </dgm:pt>
    <dgm:pt modelId="{5429823D-A66F-4C16-9C2E-2FD0BAFD8E7E}">
      <dgm:prSet/>
      <dgm:spPr/>
      <dgm:t>
        <a:bodyPr/>
        <a:lstStyle/>
        <a:p>
          <a:pPr rtl="0"/>
          <a:r>
            <a:rPr lang="en-US" b="1" dirty="0">
              <a:latin typeface="Calibri Light" panose="020F0302020204030204"/>
            </a:rPr>
            <a:t> Choir – during ETEH (optional)</a:t>
          </a:r>
          <a:endParaRPr lang="en-US" dirty="0"/>
        </a:p>
      </dgm:t>
    </dgm:pt>
    <dgm:pt modelId="{2EA9BED0-42F7-48EC-8FA8-7125C79A2D43}" type="parTrans" cxnId="{95D8EC08-6FFE-44E3-B831-C44E51EBF351}">
      <dgm:prSet/>
      <dgm:spPr/>
      <dgm:t>
        <a:bodyPr/>
        <a:lstStyle/>
        <a:p>
          <a:endParaRPr lang="en-US"/>
        </a:p>
      </dgm:t>
    </dgm:pt>
    <dgm:pt modelId="{C8810119-55BA-4B34-A616-A66F1C8C6008}" type="sibTrans" cxnId="{95D8EC08-6FFE-44E3-B831-C44E51EBF351}">
      <dgm:prSet/>
      <dgm:spPr/>
      <dgm:t>
        <a:bodyPr/>
        <a:lstStyle/>
        <a:p>
          <a:endParaRPr lang="en-US"/>
        </a:p>
      </dgm:t>
    </dgm:pt>
    <dgm:pt modelId="{11F89C04-46AE-4555-A5BE-0D28847BF4F2}">
      <dgm:prSet/>
      <dgm:spPr/>
      <dgm:t>
        <a:bodyPr/>
        <a:lstStyle/>
        <a:p>
          <a:pPr rtl="0"/>
          <a:r>
            <a:rPr lang="en-US" b="1" dirty="0"/>
            <a:t>Band</a:t>
          </a:r>
          <a:r>
            <a:rPr lang="en-US" b="1" dirty="0">
              <a:latin typeface="Trebuchet MS" panose="020B0603020202020204"/>
            </a:rPr>
            <a:t> - during ETEH (optional)</a:t>
          </a:r>
          <a:endParaRPr lang="en-US" dirty="0"/>
        </a:p>
      </dgm:t>
    </dgm:pt>
    <dgm:pt modelId="{B1A1FF88-E388-4FA9-9A3F-5D249C796C04}" type="parTrans" cxnId="{561A9C45-0634-4D1C-AEDB-7644E1C13D6E}">
      <dgm:prSet/>
      <dgm:spPr/>
      <dgm:t>
        <a:bodyPr/>
        <a:lstStyle/>
        <a:p>
          <a:endParaRPr lang="en-US"/>
        </a:p>
      </dgm:t>
    </dgm:pt>
    <dgm:pt modelId="{9915E7FB-1ECB-43B1-B945-44CD29B767FA}" type="sibTrans" cxnId="{561A9C45-0634-4D1C-AEDB-7644E1C13D6E}">
      <dgm:prSet/>
      <dgm:spPr/>
      <dgm:t>
        <a:bodyPr/>
        <a:lstStyle/>
        <a:p>
          <a:endParaRPr lang="en-US"/>
        </a:p>
      </dgm:t>
    </dgm:pt>
    <dgm:pt modelId="{F8EDB6BC-2CC9-46FF-A486-A787FE79C68D}" type="pres">
      <dgm:prSet presAssocID="{FC10243B-78E7-4665-BE6E-6DCD77B56EAF}" presName="linear" presStyleCnt="0">
        <dgm:presLayoutVars>
          <dgm:animLvl val="lvl"/>
          <dgm:resizeHandles val="exact"/>
        </dgm:presLayoutVars>
      </dgm:prSet>
      <dgm:spPr/>
    </dgm:pt>
    <dgm:pt modelId="{C62C735B-2A71-4378-B458-588531A9D6AF}" type="pres">
      <dgm:prSet presAssocID="{BD0DDEE1-27D0-4F1A-A2AD-99F9ED52988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6442434-8462-4D87-A273-6CDA1AC8ED51}" type="pres">
      <dgm:prSet presAssocID="{589D7DFB-69C4-479C-8EAD-A74C494E47B2}" presName="spacer" presStyleCnt="0"/>
      <dgm:spPr/>
    </dgm:pt>
    <dgm:pt modelId="{DC3D17E1-D125-4DC4-A567-5E28BACECC6C}" type="pres">
      <dgm:prSet presAssocID="{E70C3B15-93B8-4827-B7D2-B2FA3F040F8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053E71F-48DA-4721-8662-F860FA4CA463}" type="pres">
      <dgm:prSet presAssocID="{87F0487A-F788-4E95-8D5B-36433D9CBA3B}" presName="spacer" presStyleCnt="0"/>
      <dgm:spPr/>
    </dgm:pt>
    <dgm:pt modelId="{C276129E-A7DD-484E-A5D4-BD18B567E673}" type="pres">
      <dgm:prSet presAssocID="{A0601DE1-9B11-4F0D-8357-E188F0C12E6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C0017FB-BF34-4C20-BD92-95C881AD6138}" type="pres">
      <dgm:prSet presAssocID="{C5EE1C2A-5DCB-44EF-8E3B-5657A68C836B}" presName="spacer" presStyleCnt="0"/>
      <dgm:spPr/>
    </dgm:pt>
    <dgm:pt modelId="{8CEC2651-04CD-4CCB-A7D3-7A0E17661123}" type="pres">
      <dgm:prSet presAssocID="{5429823D-A66F-4C16-9C2E-2FD0BAFD8E7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B830F13-B92F-4081-8B3E-B5EA76962BF1}" type="pres">
      <dgm:prSet presAssocID="{C8810119-55BA-4B34-A616-A66F1C8C6008}" presName="spacer" presStyleCnt="0"/>
      <dgm:spPr/>
    </dgm:pt>
    <dgm:pt modelId="{F32E4ADA-233A-4F58-9EB1-08BA3546B904}" type="pres">
      <dgm:prSet presAssocID="{11F89C04-46AE-4555-A5BE-0D28847BF4F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5D8EC08-6FFE-44E3-B831-C44E51EBF351}" srcId="{FC10243B-78E7-4665-BE6E-6DCD77B56EAF}" destId="{5429823D-A66F-4C16-9C2E-2FD0BAFD8E7E}" srcOrd="3" destOrd="0" parTransId="{2EA9BED0-42F7-48EC-8FA8-7125C79A2D43}" sibTransId="{C8810119-55BA-4B34-A616-A66F1C8C6008}"/>
    <dgm:cxn modelId="{95D01120-B4D3-4B3B-B195-F6B00765E0FF}" type="presOf" srcId="{BD0DDEE1-27D0-4F1A-A2AD-99F9ED52988B}" destId="{C62C735B-2A71-4378-B458-588531A9D6AF}" srcOrd="0" destOrd="0" presId="urn:microsoft.com/office/officeart/2005/8/layout/vList2"/>
    <dgm:cxn modelId="{3F7A8F62-C37A-4100-8D1C-76AA668F7AF5}" srcId="{FC10243B-78E7-4665-BE6E-6DCD77B56EAF}" destId="{A0601DE1-9B11-4F0D-8357-E188F0C12E68}" srcOrd="2" destOrd="0" parTransId="{36FF9E56-C452-4807-9D0F-D881DD820053}" sibTransId="{C5EE1C2A-5DCB-44EF-8E3B-5657A68C836B}"/>
    <dgm:cxn modelId="{561A9C45-0634-4D1C-AEDB-7644E1C13D6E}" srcId="{FC10243B-78E7-4665-BE6E-6DCD77B56EAF}" destId="{11F89C04-46AE-4555-A5BE-0D28847BF4F2}" srcOrd="4" destOrd="0" parTransId="{B1A1FF88-E388-4FA9-9A3F-5D249C796C04}" sibTransId="{9915E7FB-1ECB-43B1-B945-44CD29B767FA}"/>
    <dgm:cxn modelId="{39CE8172-8B4A-4736-83C2-5C15999A2139}" type="presOf" srcId="{FC10243B-78E7-4665-BE6E-6DCD77B56EAF}" destId="{F8EDB6BC-2CC9-46FF-A486-A787FE79C68D}" srcOrd="0" destOrd="0" presId="urn:microsoft.com/office/officeart/2005/8/layout/vList2"/>
    <dgm:cxn modelId="{4B3EA088-3214-41FB-8EA6-D7518056C3BF}" srcId="{FC10243B-78E7-4665-BE6E-6DCD77B56EAF}" destId="{E70C3B15-93B8-4827-B7D2-B2FA3F040F86}" srcOrd="1" destOrd="0" parTransId="{A90E53D0-7D00-4C05-8C91-E01687DDE3FB}" sibTransId="{87F0487A-F788-4E95-8D5B-36433D9CBA3B}"/>
    <dgm:cxn modelId="{6F9609AB-B17B-464C-9B6D-283918DCE1B8}" type="presOf" srcId="{A0601DE1-9B11-4F0D-8357-E188F0C12E68}" destId="{C276129E-A7DD-484E-A5D4-BD18B567E673}" srcOrd="0" destOrd="0" presId="urn:microsoft.com/office/officeart/2005/8/layout/vList2"/>
    <dgm:cxn modelId="{3F568CAB-5687-458F-9AFB-663C2CADAA04}" srcId="{FC10243B-78E7-4665-BE6E-6DCD77B56EAF}" destId="{BD0DDEE1-27D0-4F1A-A2AD-99F9ED52988B}" srcOrd="0" destOrd="0" parTransId="{150D0E0F-7C87-455F-9339-8E3660D97697}" sibTransId="{589D7DFB-69C4-479C-8EAD-A74C494E47B2}"/>
    <dgm:cxn modelId="{565586BA-B4A9-4224-9B36-86852C512397}" type="presOf" srcId="{11F89C04-46AE-4555-A5BE-0D28847BF4F2}" destId="{F32E4ADA-233A-4F58-9EB1-08BA3546B904}" srcOrd="0" destOrd="0" presId="urn:microsoft.com/office/officeart/2005/8/layout/vList2"/>
    <dgm:cxn modelId="{A8D871C8-E79B-4858-A4AC-3C0314F8D49A}" type="presOf" srcId="{E70C3B15-93B8-4827-B7D2-B2FA3F040F86}" destId="{DC3D17E1-D125-4DC4-A567-5E28BACECC6C}" srcOrd="0" destOrd="0" presId="urn:microsoft.com/office/officeart/2005/8/layout/vList2"/>
    <dgm:cxn modelId="{EE516AE7-029E-496F-8760-6511C27A586F}" type="presOf" srcId="{5429823D-A66F-4C16-9C2E-2FD0BAFD8E7E}" destId="{8CEC2651-04CD-4CCB-A7D3-7A0E17661123}" srcOrd="0" destOrd="0" presId="urn:microsoft.com/office/officeart/2005/8/layout/vList2"/>
    <dgm:cxn modelId="{D2AAFC79-26BE-42D8-AD1D-F01900496564}" type="presParOf" srcId="{F8EDB6BC-2CC9-46FF-A486-A787FE79C68D}" destId="{C62C735B-2A71-4378-B458-588531A9D6AF}" srcOrd="0" destOrd="0" presId="urn:microsoft.com/office/officeart/2005/8/layout/vList2"/>
    <dgm:cxn modelId="{BD8C8391-2229-48F5-BE57-8EB86AA1BD61}" type="presParOf" srcId="{F8EDB6BC-2CC9-46FF-A486-A787FE79C68D}" destId="{D6442434-8462-4D87-A273-6CDA1AC8ED51}" srcOrd="1" destOrd="0" presId="urn:microsoft.com/office/officeart/2005/8/layout/vList2"/>
    <dgm:cxn modelId="{8C8359D2-54B2-4BE7-9E38-27D9BB6DE3B5}" type="presParOf" srcId="{F8EDB6BC-2CC9-46FF-A486-A787FE79C68D}" destId="{DC3D17E1-D125-4DC4-A567-5E28BACECC6C}" srcOrd="2" destOrd="0" presId="urn:microsoft.com/office/officeart/2005/8/layout/vList2"/>
    <dgm:cxn modelId="{13A7316E-70BA-458A-92CC-06176021571B}" type="presParOf" srcId="{F8EDB6BC-2CC9-46FF-A486-A787FE79C68D}" destId="{5053E71F-48DA-4721-8662-F860FA4CA463}" srcOrd="3" destOrd="0" presId="urn:microsoft.com/office/officeart/2005/8/layout/vList2"/>
    <dgm:cxn modelId="{0EBEDB06-8CDC-4096-B462-224D2A069EAD}" type="presParOf" srcId="{F8EDB6BC-2CC9-46FF-A486-A787FE79C68D}" destId="{C276129E-A7DD-484E-A5D4-BD18B567E673}" srcOrd="4" destOrd="0" presId="urn:microsoft.com/office/officeart/2005/8/layout/vList2"/>
    <dgm:cxn modelId="{5CCD33A1-0562-438A-B25B-2AC54CC37024}" type="presParOf" srcId="{F8EDB6BC-2CC9-46FF-A486-A787FE79C68D}" destId="{FC0017FB-BF34-4C20-BD92-95C881AD6138}" srcOrd="5" destOrd="0" presId="urn:microsoft.com/office/officeart/2005/8/layout/vList2"/>
    <dgm:cxn modelId="{1DFA52D0-8E2C-4BD7-832D-A8194E1AADC5}" type="presParOf" srcId="{F8EDB6BC-2CC9-46FF-A486-A787FE79C68D}" destId="{8CEC2651-04CD-4CCB-A7D3-7A0E17661123}" srcOrd="6" destOrd="0" presId="urn:microsoft.com/office/officeart/2005/8/layout/vList2"/>
    <dgm:cxn modelId="{24C8F28F-2AB5-4633-B5CE-48021B9D2185}" type="presParOf" srcId="{F8EDB6BC-2CC9-46FF-A486-A787FE79C68D}" destId="{9B830F13-B92F-4081-8B3E-B5EA76962BF1}" srcOrd="7" destOrd="0" presId="urn:microsoft.com/office/officeart/2005/8/layout/vList2"/>
    <dgm:cxn modelId="{1A914079-BD66-400B-ACB3-BE2A41D195C7}" type="presParOf" srcId="{F8EDB6BC-2CC9-46FF-A486-A787FE79C68D}" destId="{F32E4ADA-233A-4F58-9EB1-08BA3546B90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F821E8-AB2D-417E-99F7-467A4EBDEAC0}" type="doc">
      <dgm:prSet loTypeId="urn:microsoft.com/office/officeart/2005/8/layout/process4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332FF8B-2FD0-4C93-9AE4-F178612BD0E5}">
      <dgm:prSet phldr="0"/>
      <dgm:spPr/>
      <dgm:t>
        <a:bodyPr/>
        <a:lstStyle/>
        <a:p>
          <a:pPr rtl="0"/>
          <a:r>
            <a:rPr lang="en-US" dirty="0">
              <a:latin typeface="Trebuchet MS"/>
            </a:rPr>
            <a:t>Students will be provided a district-issued laptop to use for schoolwork and homework. </a:t>
          </a:r>
        </a:p>
      </dgm:t>
    </dgm:pt>
    <dgm:pt modelId="{3330879C-D278-4286-B8EB-62DAB8DCF4A9}" type="parTrans" cxnId="{2470CFF9-991E-428A-8456-DF9B2C99574E}">
      <dgm:prSet/>
      <dgm:spPr/>
      <dgm:t>
        <a:bodyPr/>
        <a:lstStyle/>
        <a:p>
          <a:endParaRPr lang="en-US"/>
        </a:p>
      </dgm:t>
    </dgm:pt>
    <dgm:pt modelId="{EEC7A8CF-E78B-4CE0-B374-A3EC1EE7C8B9}" type="sibTrans" cxnId="{2470CFF9-991E-428A-8456-DF9B2C99574E}">
      <dgm:prSet/>
      <dgm:spPr/>
      <dgm:t>
        <a:bodyPr/>
        <a:lstStyle/>
        <a:p>
          <a:endParaRPr lang="en-US"/>
        </a:p>
      </dgm:t>
    </dgm:pt>
    <dgm:pt modelId="{5BF06E0E-6182-47A9-94D3-6E606AFCAA85}">
      <dgm:prSet phldr="0"/>
      <dgm:spPr/>
      <dgm:t>
        <a:bodyPr/>
        <a:lstStyle/>
        <a:p>
          <a:pPr rtl="0"/>
          <a:r>
            <a:rPr lang="en-US" dirty="0">
              <a:latin typeface="Trebuchet MS"/>
            </a:rPr>
            <a:t>Students will be responsible for bringing the computer to and from school and for keeping it charged each day.</a:t>
          </a:r>
        </a:p>
      </dgm:t>
    </dgm:pt>
    <dgm:pt modelId="{9569B1E8-26B2-4AC7-B403-8BFAD108B6E7}" type="parTrans" cxnId="{FE784E68-6A50-4D4A-8CB5-F8378A6250FA}">
      <dgm:prSet/>
      <dgm:spPr/>
    </dgm:pt>
    <dgm:pt modelId="{36DC9A3A-7A97-4AD9-9162-633BC0461968}" type="sibTrans" cxnId="{FE784E68-6A50-4D4A-8CB5-F8378A6250FA}">
      <dgm:prSet/>
      <dgm:spPr/>
    </dgm:pt>
    <dgm:pt modelId="{5F00A66E-8DF6-4893-8B57-CDE29D99993F}">
      <dgm:prSet phldr="0"/>
      <dgm:spPr/>
      <dgm:t>
        <a:bodyPr/>
        <a:lstStyle/>
        <a:p>
          <a:pPr rtl="0"/>
          <a:r>
            <a:rPr lang="en-US" dirty="0">
              <a:latin typeface="Trebuchet MS"/>
            </a:rPr>
            <a:t>A device agreement will be sent out to families prior to the end of this school year. </a:t>
          </a:r>
        </a:p>
      </dgm:t>
    </dgm:pt>
    <dgm:pt modelId="{60B5EBB6-C001-4A86-B509-C4D27E440487}" type="parTrans" cxnId="{431280CB-8A73-4882-93C8-E60BABD96C26}">
      <dgm:prSet/>
      <dgm:spPr/>
    </dgm:pt>
    <dgm:pt modelId="{B2491495-E984-4EDE-B2ED-32F68BC83F33}" type="sibTrans" cxnId="{431280CB-8A73-4882-93C8-E60BABD96C26}">
      <dgm:prSet/>
      <dgm:spPr/>
    </dgm:pt>
    <dgm:pt modelId="{6B69C16B-B05D-4A4E-81AB-D97882D34354}">
      <dgm:prSet phldr="0"/>
      <dgm:spPr/>
      <dgm:t>
        <a:bodyPr/>
        <a:lstStyle/>
        <a:p>
          <a:pPr rtl="0"/>
          <a:r>
            <a:rPr lang="en-US" dirty="0">
              <a:latin typeface="Trebuchet MS"/>
            </a:rPr>
            <a:t>Teacher and staff will use Schoology as the main communication method for parents and families.</a:t>
          </a:r>
        </a:p>
      </dgm:t>
    </dgm:pt>
    <dgm:pt modelId="{B8098876-2047-487C-8245-6B514EF08E7B}" type="parTrans" cxnId="{F141AAAD-9ECE-4CD4-9389-842736744692}">
      <dgm:prSet/>
      <dgm:spPr/>
    </dgm:pt>
    <dgm:pt modelId="{E6C49A96-074A-4DEF-9702-8285B80F62FA}" type="sibTrans" cxnId="{F141AAAD-9ECE-4CD4-9389-842736744692}">
      <dgm:prSet/>
      <dgm:spPr/>
    </dgm:pt>
    <dgm:pt modelId="{042C4316-025E-4D27-9B19-57311B76456D}" type="pres">
      <dgm:prSet presAssocID="{2EF821E8-AB2D-417E-99F7-467A4EBDEAC0}" presName="Name0" presStyleCnt="0">
        <dgm:presLayoutVars>
          <dgm:dir/>
          <dgm:animLvl val="lvl"/>
          <dgm:resizeHandles val="exact"/>
        </dgm:presLayoutVars>
      </dgm:prSet>
      <dgm:spPr/>
    </dgm:pt>
    <dgm:pt modelId="{3D46CEC2-A622-434F-A622-4E9DBAC1A35C}" type="pres">
      <dgm:prSet presAssocID="{6B69C16B-B05D-4A4E-81AB-D97882D34354}" presName="boxAndChildren" presStyleCnt="0"/>
      <dgm:spPr/>
    </dgm:pt>
    <dgm:pt modelId="{E83BE3DE-A9A7-421F-BD26-8B8DD9D226D6}" type="pres">
      <dgm:prSet presAssocID="{6B69C16B-B05D-4A4E-81AB-D97882D34354}" presName="parentTextBox" presStyleLbl="node1" presStyleIdx="0" presStyleCnt="4"/>
      <dgm:spPr/>
    </dgm:pt>
    <dgm:pt modelId="{36A24922-E51E-41B4-8B21-15E22EE38599}" type="pres">
      <dgm:prSet presAssocID="{B2491495-E984-4EDE-B2ED-32F68BC83F33}" presName="sp" presStyleCnt="0"/>
      <dgm:spPr/>
    </dgm:pt>
    <dgm:pt modelId="{890A5392-466A-4492-96AA-185604D5861B}" type="pres">
      <dgm:prSet presAssocID="{5F00A66E-8DF6-4893-8B57-CDE29D99993F}" presName="arrowAndChildren" presStyleCnt="0"/>
      <dgm:spPr/>
    </dgm:pt>
    <dgm:pt modelId="{70FBCA65-84CD-4B52-B7DF-58873AC58997}" type="pres">
      <dgm:prSet presAssocID="{5F00A66E-8DF6-4893-8B57-CDE29D99993F}" presName="parentTextArrow" presStyleLbl="node1" presStyleIdx="1" presStyleCnt="4"/>
      <dgm:spPr/>
    </dgm:pt>
    <dgm:pt modelId="{E53BA493-EA00-45FB-8C11-392AD7118682}" type="pres">
      <dgm:prSet presAssocID="{36DC9A3A-7A97-4AD9-9162-633BC0461968}" presName="sp" presStyleCnt="0"/>
      <dgm:spPr/>
    </dgm:pt>
    <dgm:pt modelId="{4D560852-8870-450B-98BA-3C4A3232C7B2}" type="pres">
      <dgm:prSet presAssocID="{5BF06E0E-6182-47A9-94D3-6E606AFCAA85}" presName="arrowAndChildren" presStyleCnt="0"/>
      <dgm:spPr/>
    </dgm:pt>
    <dgm:pt modelId="{7F93D739-A0FD-41FD-8044-64550A15086F}" type="pres">
      <dgm:prSet presAssocID="{5BF06E0E-6182-47A9-94D3-6E606AFCAA85}" presName="parentTextArrow" presStyleLbl="node1" presStyleIdx="2" presStyleCnt="4"/>
      <dgm:spPr/>
    </dgm:pt>
    <dgm:pt modelId="{10B9C36B-9139-4F5B-8052-3013A568FD63}" type="pres">
      <dgm:prSet presAssocID="{EEC7A8CF-E78B-4CE0-B374-A3EC1EE7C8B9}" presName="sp" presStyleCnt="0"/>
      <dgm:spPr/>
    </dgm:pt>
    <dgm:pt modelId="{D0D90740-D4CE-4784-A11B-B2AA3F721D0F}" type="pres">
      <dgm:prSet presAssocID="{8332FF8B-2FD0-4C93-9AE4-F178612BD0E5}" presName="arrowAndChildren" presStyleCnt="0"/>
      <dgm:spPr/>
    </dgm:pt>
    <dgm:pt modelId="{2B431F73-FA6F-4745-AF22-CE27776E7043}" type="pres">
      <dgm:prSet presAssocID="{8332FF8B-2FD0-4C93-9AE4-F178612BD0E5}" presName="parentTextArrow" presStyleLbl="node1" presStyleIdx="3" presStyleCnt="4"/>
      <dgm:spPr/>
    </dgm:pt>
  </dgm:ptLst>
  <dgm:cxnLst>
    <dgm:cxn modelId="{F32D7761-DE2C-40FA-A07D-EA89EB0C13A8}" type="presOf" srcId="{5BF06E0E-6182-47A9-94D3-6E606AFCAA85}" destId="{7F93D739-A0FD-41FD-8044-64550A15086F}" srcOrd="0" destOrd="0" presId="urn:microsoft.com/office/officeart/2005/8/layout/process4"/>
    <dgm:cxn modelId="{FE784E68-6A50-4D4A-8CB5-F8378A6250FA}" srcId="{2EF821E8-AB2D-417E-99F7-467A4EBDEAC0}" destId="{5BF06E0E-6182-47A9-94D3-6E606AFCAA85}" srcOrd="1" destOrd="0" parTransId="{9569B1E8-26B2-4AC7-B403-8BFAD108B6E7}" sibTransId="{36DC9A3A-7A97-4AD9-9162-633BC0461968}"/>
    <dgm:cxn modelId="{8453C86E-4402-4E9B-AE90-7E3DBBB96154}" type="presOf" srcId="{6B69C16B-B05D-4A4E-81AB-D97882D34354}" destId="{E83BE3DE-A9A7-421F-BD26-8B8DD9D226D6}" srcOrd="0" destOrd="0" presId="urn:microsoft.com/office/officeart/2005/8/layout/process4"/>
    <dgm:cxn modelId="{01229A7D-9C7A-4E7F-B4DD-BA478410B6C6}" type="presOf" srcId="{5F00A66E-8DF6-4893-8B57-CDE29D99993F}" destId="{70FBCA65-84CD-4B52-B7DF-58873AC58997}" srcOrd="0" destOrd="0" presId="urn:microsoft.com/office/officeart/2005/8/layout/process4"/>
    <dgm:cxn modelId="{FFB9B785-6E89-458D-BC19-99651326BA24}" type="presOf" srcId="{2EF821E8-AB2D-417E-99F7-467A4EBDEAC0}" destId="{042C4316-025E-4D27-9B19-57311B76456D}" srcOrd="0" destOrd="0" presId="urn:microsoft.com/office/officeart/2005/8/layout/process4"/>
    <dgm:cxn modelId="{2D14B989-6F83-4A23-8C55-AEA3EF2139CC}" type="presOf" srcId="{8332FF8B-2FD0-4C93-9AE4-F178612BD0E5}" destId="{2B431F73-FA6F-4745-AF22-CE27776E7043}" srcOrd="0" destOrd="0" presId="urn:microsoft.com/office/officeart/2005/8/layout/process4"/>
    <dgm:cxn modelId="{F141AAAD-9ECE-4CD4-9389-842736744692}" srcId="{2EF821E8-AB2D-417E-99F7-467A4EBDEAC0}" destId="{6B69C16B-B05D-4A4E-81AB-D97882D34354}" srcOrd="3" destOrd="0" parTransId="{B8098876-2047-487C-8245-6B514EF08E7B}" sibTransId="{E6C49A96-074A-4DEF-9702-8285B80F62FA}"/>
    <dgm:cxn modelId="{431280CB-8A73-4882-93C8-E60BABD96C26}" srcId="{2EF821E8-AB2D-417E-99F7-467A4EBDEAC0}" destId="{5F00A66E-8DF6-4893-8B57-CDE29D99993F}" srcOrd="2" destOrd="0" parTransId="{60B5EBB6-C001-4A86-B509-C4D27E440487}" sibTransId="{B2491495-E984-4EDE-B2ED-32F68BC83F33}"/>
    <dgm:cxn modelId="{2470CFF9-991E-428A-8456-DF9B2C99574E}" srcId="{2EF821E8-AB2D-417E-99F7-467A4EBDEAC0}" destId="{8332FF8B-2FD0-4C93-9AE4-F178612BD0E5}" srcOrd="0" destOrd="0" parTransId="{3330879C-D278-4286-B8EB-62DAB8DCF4A9}" sibTransId="{EEC7A8CF-E78B-4CE0-B374-A3EC1EE7C8B9}"/>
    <dgm:cxn modelId="{16EBBF18-BCBE-493A-A396-13F67A7F01BA}" type="presParOf" srcId="{042C4316-025E-4D27-9B19-57311B76456D}" destId="{3D46CEC2-A622-434F-A622-4E9DBAC1A35C}" srcOrd="0" destOrd="0" presId="urn:microsoft.com/office/officeart/2005/8/layout/process4"/>
    <dgm:cxn modelId="{B8672E01-426B-46E2-83D1-E920C923BE05}" type="presParOf" srcId="{3D46CEC2-A622-434F-A622-4E9DBAC1A35C}" destId="{E83BE3DE-A9A7-421F-BD26-8B8DD9D226D6}" srcOrd="0" destOrd="0" presId="urn:microsoft.com/office/officeart/2005/8/layout/process4"/>
    <dgm:cxn modelId="{2DBF687E-FB33-4B13-96A3-CA21779B21CE}" type="presParOf" srcId="{042C4316-025E-4D27-9B19-57311B76456D}" destId="{36A24922-E51E-41B4-8B21-15E22EE38599}" srcOrd="1" destOrd="0" presId="urn:microsoft.com/office/officeart/2005/8/layout/process4"/>
    <dgm:cxn modelId="{6495E5F5-6498-42FA-8788-3BBD74C1BB5D}" type="presParOf" srcId="{042C4316-025E-4D27-9B19-57311B76456D}" destId="{890A5392-466A-4492-96AA-185604D5861B}" srcOrd="2" destOrd="0" presId="urn:microsoft.com/office/officeart/2005/8/layout/process4"/>
    <dgm:cxn modelId="{87BD8AD9-4770-4411-A48D-338EB00E0CCC}" type="presParOf" srcId="{890A5392-466A-4492-96AA-185604D5861B}" destId="{70FBCA65-84CD-4B52-B7DF-58873AC58997}" srcOrd="0" destOrd="0" presId="urn:microsoft.com/office/officeart/2005/8/layout/process4"/>
    <dgm:cxn modelId="{90A01D5B-A12A-4408-B2A8-9ABF4D6CA9E3}" type="presParOf" srcId="{042C4316-025E-4D27-9B19-57311B76456D}" destId="{E53BA493-EA00-45FB-8C11-392AD7118682}" srcOrd="3" destOrd="0" presId="urn:microsoft.com/office/officeart/2005/8/layout/process4"/>
    <dgm:cxn modelId="{3F78B8A6-EE94-4484-9F10-9E7D456CDFFB}" type="presParOf" srcId="{042C4316-025E-4D27-9B19-57311B76456D}" destId="{4D560852-8870-450B-98BA-3C4A3232C7B2}" srcOrd="4" destOrd="0" presId="urn:microsoft.com/office/officeart/2005/8/layout/process4"/>
    <dgm:cxn modelId="{AFCF37B5-5EF6-483F-A655-93409FDA2D1A}" type="presParOf" srcId="{4D560852-8870-450B-98BA-3C4A3232C7B2}" destId="{7F93D739-A0FD-41FD-8044-64550A15086F}" srcOrd="0" destOrd="0" presId="urn:microsoft.com/office/officeart/2005/8/layout/process4"/>
    <dgm:cxn modelId="{934D52E5-46DB-4603-A75F-5B04B7EB524D}" type="presParOf" srcId="{042C4316-025E-4D27-9B19-57311B76456D}" destId="{10B9C36B-9139-4F5B-8052-3013A568FD63}" srcOrd="5" destOrd="0" presId="urn:microsoft.com/office/officeart/2005/8/layout/process4"/>
    <dgm:cxn modelId="{765BE654-A75C-4EE9-AF7D-1E6430E9C4B3}" type="presParOf" srcId="{042C4316-025E-4D27-9B19-57311B76456D}" destId="{D0D90740-D4CE-4784-A11B-B2AA3F721D0F}" srcOrd="6" destOrd="0" presId="urn:microsoft.com/office/officeart/2005/8/layout/process4"/>
    <dgm:cxn modelId="{438BA718-360C-4CA7-BCCB-24462354E8E9}" type="presParOf" srcId="{D0D90740-D4CE-4784-A11B-B2AA3F721D0F}" destId="{2B431F73-FA6F-4745-AF22-CE27776E704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EF821E8-AB2D-417E-99F7-467A4EBDEAC0}" type="doc">
      <dgm:prSet loTypeId="urn:microsoft.com/office/officeart/2005/8/layout/process4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46A8B53-39BF-47BA-8DEA-F6C8E00AFCCF}">
      <dgm:prSet/>
      <dgm:spPr/>
      <dgm:t>
        <a:bodyPr/>
        <a:lstStyle/>
        <a:p>
          <a:r>
            <a:rPr lang="en-US" dirty="0">
              <a:latin typeface="Trebuchet MS" panose="020B0603020202020204"/>
            </a:rPr>
            <a:t>When at school, cell phones should be turned off and stored in locker. </a:t>
          </a:r>
          <a:endParaRPr lang="en-US" dirty="0"/>
        </a:p>
      </dgm:t>
    </dgm:pt>
    <dgm:pt modelId="{2109EC65-6730-4C7E-BD19-F0F830BA4247}" type="parTrans" cxnId="{127E665F-716C-40AF-B40F-FA0F07ACFCDB}">
      <dgm:prSet/>
      <dgm:spPr/>
      <dgm:t>
        <a:bodyPr/>
        <a:lstStyle/>
        <a:p>
          <a:endParaRPr lang="en-US"/>
        </a:p>
      </dgm:t>
    </dgm:pt>
    <dgm:pt modelId="{212417A1-64A8-429F-927C-9AAE5C1EBB27}" type="sibTrans" cxnId="{127E665F-716C-40AF-B40F-FA0F07ACFCDB}">
      <dgm:prSet/>
      <dgm:spPr/>
      <dgm:t>
        <a:bodyPr/>
        <a:lstStyle/>
        <a:p>
          <a:endParaRPr lang="en-US"/>
        </a:p>
      </dgm:t>
    </dgm:pt>
    <dgm:pt modelId="{C6AB0A36-F1AB-4552-BA7B-82890A5A18D7}">
      <dgm:prSet/>
      <dgm:spPr/>
      <dgm:t>
        <a:bodyPr/>
        <a:lstStyle/>
        <a:p>
          <a:r>
            <a:rPr lang="en-US" dirty="0"/>
            <a:t>Taking photos/videos at school is prohibited</a:t>
          </a:r>
        </a:p>
      </dgm:t>
    </dgm:pt>
    <dgm:pt modelId="{DEBDDA7E-9AC4-4036-9317-ECF6C8ACE6AB}" type="parTrans" cxnId="{384AB702-6C77-4066-965B-DEE41DD02CCD}">
      <dgm:prSet/>
      <dgm:spPr/>
      <dgm:t>
        <a:bodyPr/>
        <a:lstStyle/>
        <a:p>
          <a:endParaRPr lang="en-US"/>
        </a:p>
      </dgm:t>
    </dgm:pt>
    <dgm:pt modelId="{0436C898-DD42-4579-BAD6-76E62E632318}" type="sibTrans" cxnId="{384AB702-6C77-4066-965B-DEE41DD02CCD}">
      <dgm:prSet/>
      <dgm:spPr/>
      <dgm:t>
        <a:bodyPr/>
        <a:lstStyle/>
        <a:p>
          <a:endParaRPr lang="en-US"/>
        </a:p>
      </dgm:t>
    </dgm:pt>
    <dgm:pt modelId="{8332FF8B-2FD0-4C93-9AE4-F178612BD0E5}">
      <dgm:prSet/>
      <dgm:spPr/>
      <dgm:t>
        <a:bodyPr/>
        <a:lstStyle/>
        <a:p>
          <a:r>
            <a:rPr lang="en-US" dirty="0"/>
            <a:t>Depending on the severity of the</a:t>
          </a:r>
          <a:r>
            <a:rPr lang="en-US" dirty="0">
              <a:latin typeface="Trebuchet MS" panose="020B0603020202020204"/>
            </a:rPr>
            <a:t> cell phone</a:t>
          </a:r>
          <a:r>
            <a:rPr lang="en-US" dirty="0"/>
            <a:t> offense consequences may range from a warning to confiscating the phone until a parent can pick it up.</a:t>
          </a:r>
        </a:p>
      </dgm:t>
    </dgm:pt>
    <dgm:pt modelId="{3330879C-D278-4286-B8EB-62DAB8DCF4A9}" type="parTrans" cxnId="{2470CFF9-991E-428A-8456-DF9B2C99574E}">
      <dgm:prSet/>
      <dgm:spPr/>
      <dgm:t>
        <a:bodyPr/>
        <a:lstStyle/>
        <a:p>
          <a:endParaRPr lang="en-US"/>
        </a:p>
      </dgm:t>
    </dgm:pt>
    <dgm:pt modelId="{EEC7A8CF-E78B-4CE0-B374-A3EC1EE7C8B9}" type="sibTrans" cxnId="{2470CFF9-991E-428A-8456-DF9B2C99574E}">
      <dgm:prSet/>
      <dgm:spPr/>
      <dgm:t>
        <a:bodyPr/>
        <a:lstStyle/>
        <a:p>
          <a:endParaRPr lang="en-US"/>
        </a:p>
      </dgm:t>
    </dgm:pt>
    <dgm:pt modelId="{7A0D0F47-51FB-4149-B6DE-92879AD4B85B}">
      <dgm:prSet phldr="0"/>
      <dgm:spPr/>
      <dgm:t>
        <a:bodyPr/>
        <a:lstStyle/>
        <a:p>
          <a:r>
            <a:rPr lang="en-US" dirty="0">
              <a:latin typeface="Trebuchet MS" panose="020B0603020202020204"/>
            </a:rPr>
            <a:t>Students are not permitted to use cell phones during the school day. </a:t>
          </a:r>
        </a:p>
      </dgm:t>
    </dgm:pt>
    <dgm:pt modelId="{94C2C99E-40CC-43B7-B13F-1ED681B15B8E}" type="parTrans" cxnId="{97B4C98E-1FA8-4834-AACF-EAF0C85AC2D4}">
      <dgm:prSet/>
      <dgm:spPr/>
    </dgm:pt>
    <dgm:pt modelId="{64BA4720-5C5E-4183-AB30-ED37811CB3AD}" type="sibTrans" cxnId="{97B4C98E-1FA8-4834-AACF-EAF0C85AC2D4}">
      <dgm:prSet/>
      <dgm:spPr/>
    </dgm:pt>
    <dgm:pt modelId="{042C4316-025E-4D27-9B19-57311B76456D}" type="pres">
      <dgm:prSet presAssocID="{2EF821E8-AB2D-417E-99F7-467A4EBDEAC0}" presName="Name0" presStyleCnt="0">
        <dgm:presLayoutVars>
          <dgm:dir/>
          <dgm:animLvl val="lvl"/>
          <dgm:resizeHandles val="exact"/>
        </dgm:presLayoutVars>
      </dgm:prSet>
      <dgm:spPr/>
    </dgm:pt>
    <dgm:pt modelId="{3A833A9E-062D-44A4-8C71-8C7DFF6652CE}" type="pres">
      <dgm:prSet presAssocID="{8332FF8B-2FD0-4C93-9AE4-F178612BD0E5}" presName="boxAndChildren" presStyleCnt="0"/>
      <dgm:spPr/>
    </dgm:pt>
    <dgm:pt modelId="{CDC07381-743C-4076-953D-2BDCE4C1FB7E}" type="pres">
      <dgm:prSet presAssocID="{8332FF8B-2FD0-4C93-9AE4-F178612BD0E5}" presName="parentTextBox" presStyleLbl="node1" presStyleIdx="0" presStyleCnt="4"/>
      <dgm:spPr/>
    </dgm:pt>
    <dgm:pt modelId="{381C5E4C-B025-499E-B4EA-59C3AFA058FE}" type="pres">
      <dgm:prSet presAssocID="{0436C898-DD42-4579-BAD6-76E62E632318}" presName="sp" presStyleCnt="0"/>
      <dgm:spPr/>
    </dgm:pt>
    <dgm:pt modelId="{E7AC235F-3FF8-4DD4-8F6C-FB4ED7F99106}" type="pres">
      <dgm:prSet presAssocID="{C6AB0A36-F1AB-4552-BA7B-82890A5A18D7}" presName="arrowAndChildren" presStyleCnt="0"/>
      <dgm:spPr/>
    </dgm:pt>
    <dgm:pt modelId="{EB83A260-6F0E-4911-B4F5-DF6F258FF331}" type="pres">
      <dgm:prSet presAssocID="{C6AB0A36-F1AB-4552-BA7B-82890A5A18D7}" presName="parentTextArrow" presStyleLbl="node1" presStyleIdx="1" presStyleCnt="4"/>
      <dgm:spPr/>
    </dgm:pt>
    <dgm:pt modelId="{4523B4AE-07DF-4A87-A86B-66EAD6A54385}" type="pres">
      <dgm:prSet presAssocID="{64BA4720-5C5E-4183-AB30-ED37811CB3AD}" presName="sp" presStyleCnt="0"/>
      <dgm:spPr/>
    </dgm:pt>
    <dgm:pt modelId="{90327466-6EC3-496E-A997-F9FA6857E5EB}" type="pres">
      <dgm:prSet presAssocID="{7A0D0F47-51FB-4149-B6DE-92879AD4B85B}" presName="arrowAndChildren" presStyleCnt="0"/>
      <dgm:spPr/>
    </dgm:pt>
    <dgm:pt modelId="{CA5DC6E1-F856-4FDD-828E-792D0109095B}" type="pres">
      <dgm:prSet presAssocID="{7A0D0F47-51FB-4149-B6DE-92879AD4B85B}" presName="parentTextArrow" presStyleLbl="node1" presStyleIdx="2" presStyleCnt="4"/>
      <dgm:spPr/>
    </dgm:pt>
    <dgm:pt modelId="{C1F395F3-75B9-494E-A7C7-828B4CA549DC}" type="pres">
      <dgm:prSet presAssocID="{212417A1-64A8-429F-927C-9AAE5C1EBB27}" presName="sp" presStyleCnt="0"/>
      <dgm:spPr/>
    </dgm:pt>
    <dgm:pt modelId="{2D4CE9B5-70F0-4B70-B8D7-A6A13F2C4C10}" type="pres">
      <dgm:prSet presAssocID="{B46A8B53-39BF-47BA-8DEA-F6C8E00AFCCF}" presName="arrowAndChildren" presStyleCnt="0"/>
      <dgm:spPr/>
    </dgm:pt>
    <dgm:pt modelId="{62489A38-3ACD-49CB-A719-6022D057E666}" type="pres">
      <dgm:prSet presAssocID="{B46A8B53-39BF-47BA-8DEA-F6C8E00AFCCF}" presName="parentTextArrow" presStyleLbl="node1" presStyleIdx="3" presStyleCnt="4"/>
      <dgm:spPr/>
    </dgm:pt>
  </dgm:ptLst>
  <dgm:cxnLst>
    <dgm:cxn modelId="{384AB702-6C77-4066-965B-DEE41DD02CCD}" srcId="{2EF821E8-AB2D-417E-99F7-467A4EBDEAC0}" destId="{C6AB0A36-F1AB-4552-BA7B-82890A5A18D7}" srcOrd="2" destOrd="0" parTransId="{DEBDDA7E-9AC4-4036-9317-ECF6C8ACE6AB}" sibTransId="{0436C898-DD42-4579-BAD6-76E62E632318}"/>
    <dgm:cxn modelId="{9E8BB903-DB27-429D-9DB4-37F712A060A4}" type="presOf" srcId="{B46A8B53-39BF-47BA-8DEA-F6C8E00AFCCF}" destId="{62489A38-3ACD-49CB-A719-6022D057E666}" srcOrd="0" destOrd="0" presId="urn:microsoft.com/office/officeart/2005/8/layout/process4"/>
    <dgm:cxn modelId="{C9B79F1D-EBF7-4B23-9D1A-F5E71A506E60}" type="presOf" srcId="{8332FF8B-2FD0-4C93-9AE4-F178612BD0E5}" destId="{CDC07381-743C-4076-953D-2BDCE4C1FB7E}" srcOrd="0" destOrd="0" presId="urn:microsoft.com/office/officeart/2005/8/layout/process4"/>
    <dgm:cxn modelId="{FE383739-B82E-4294-94DB-34A4D32B4F6A}" type="presOf" srcId="{C6AB0A36-F1AB-4552-BA7B-82890A5A18D7}" destId="{EB83A260-6F0E-4911-B4F5-DF6F258FF331}" srcOrd="0" destOrd="0" presId="urn:microsoft.com/office/officeart/2005/8/layout/process4"/>
    <dgm:cxn modelId="{127E665F-716C-40AF-B40F-FA0F07ACFCDB}" srcId="{2EF821E8-AB2D-417E-99F7-467A4EBDEAC0}" destId="{B46A8B53-39BF-47BA-8DEA-F6C8E00AFCCF}" srcOrd="0" destOrd="0" parTransId="{2109EC65-6730-4C7E-BD19-F0F830BA4247}" sibTransId="{212417A1-64A8-429F-927C-9AAE5C1EBB27}"/>
    <dgm:cxn modelId="{3B164A66-4397-48E2-88AB-8001650071FD}" type="presOf" srcId="{7A0D0F47-51FB-4149-B6DE-92879AD4B85B}" destId="{CA5DC6E1-F856-4FDD-828E-792D0109095B}" srcOrd="0" destOrd="0" presId="urn:microsoft.com/office/officeart/2005/8/layout/process4"/>
    <dgm:cxn modelId="{FFB9B785-6E89-458D-BC19-99651326BA24}" type="presOf" srcId="{2EF821E8-AB2D-417E-99F7-467A4EBDEAC0}" destId="{042C4316-025E-4D27-9B19-57311B76456D}" srcOrd="0" destOrd="0" presId="urn:microsoft.com/office/officeart/2005/8/layout/process4"/>
    <dgm:cxn modelId="{97B4C98E-1FA8-4834-AACF-EAF0C85AC2D4}" srcId="{2EF821E8-AB2D-417E-99F7-467A4EBDEAC0}" destId="{7A0D0F47-51FB-4149-B6DE-92879AD4B85B}" srcOrd="1" destOrd="0" parTransId="{94C2C99E-40CC-43B7-B13F-1ED681B15B8E}" sibTransId="{64BA4720-5C5E-4183-AB30-ED37811CB3AD}"/>
    <dgm:cxn modelId="{2470CFF9-991E-428A-8456-DF9B2C99574E}" srcId="{2EF821E8-AB2D-417E-99F7-467A4EBDEAC0}" destId="{8332FF8B-2FD0-4C93-9AE4-F178612BD0E5}" srcOrd="3" destOrd="0" parTransId="{3330879C-D278-4286-B8EB-62DAB8DCF4A9}" sibTransId="{EEC7A8CF-E78B-4CE0-B374-A3EC1EE7C8B9}"/>
    <dgm:cxn modelId="{2939A34B-5768-49DC-9B4F-81049B85CC31}" type="presParOf" srcId="{042C4316-025E-4D27-9B19-57311B76456D}" destId="{3A833A9E-062D-44A4-8C71-8C7DFF6652CE}" srcOrd="0" destOrd="0" presId="urn:microsoft.com/office/officeart/2005/8/layout/process4"/>
    <dgm:cxn modelId="{30D15FB9-7E97-4027-9733-AEC69D25DFCD}" type="presParOf" srcId="{3A833A9E-062D-44A4-8C71-8C7DFF6652CE}" destId="{CDC07381-743C-4076-953D-2BDCE4C1FB7E}" srcOrd="0" destOrd="0" presId="urn:microsoft.com/office/officeart/2005/8/layout/process4"/>
    <dgm:cxn modelId="{8C378E36-54A7-4ADA-889F-7733C2B958A4}" type="presParOf" srcId="{042C4316-025E-4D27-9B19-57311B76456D}" destId="{381C5E4C-B025-499E-B4EA-59C3AFA058FE}" srcOrd="1" destOrd="0" presId="urn:microsoft.com/office/officeart/2005/8/layout/process4"/>
    <dgm:cxn modelId="{5C70971C-5819-4FED-9A62-1D8A1C9CBA71}" type="presParOf" srcId="{042C4316-025E-4D27-9B19-57311B76456D}" destId="{E7AC235F-3FF8-4DD4-8F6C-FB4ED7F99106}" srcOrd="2" destOrd="0" presId="urn:microsoft.com/office/officeart/2005/8/layout/process4"/>
    <dgm:cxn modelId="{E4E8CB70-4BF3-403F-B99A-D14826FE425D}" type="presParOf" srcId="{E7AC235F-3FF8-4DD4-8F6C-FB4ED7F99106}" destId="{EB83A260-6F0E-4911-B4F5-DF6F258FF331}" srcOrd="0" destOrd="0" presId="urn:microsoft.com/office/officeart/2005/8/layout/process4"/>
    <dgm:cxn modelId="{C579F0D8-2FED-4A39-875C-C02AF6C7A18D}" type="presParOf" srcId="{042C4316-025E-4D27-9B19-57311B76456D}" destId="{4523B4AE-07DF-4A87-A86B-66EAD6A54385}" srcOrd="3" destOrd="0" presId="urn:microsoft.com/office/officeart/2005/8/layout/process4"/>
    <dgm:cxn modelId="{D6FF4CAF-52EB-47FC-A21A-BC2A8E7D1E25}" type="presParOf" srcId="{042C4316-025E-4D27-9B19-57311B76456D}" destId="{90327466-6EC3-496E-A997-F9FA6857E5EB}" srcOrd="4" destOrd="0" presId="urn:microsoft.com/office/officeart/2005/8/layout/process4"/>
    <dgm:cxn modelId="{81E7EBB2-07BE-42EE-B81F-112AD930D6BD}" type="presParOf" srcId="{90327466-6EC3-496E-A997-F9FA6857E5EB}" destId="{CA5DC6E1-F856-4FDD-828E-792D0109095B}" srcOrd="0" destOrd="0" presId="urn:microsoft.com/office/officeart/2005/8/layout/process4"/>
    <dgm:cxn modelId="{D47CA405-2872-4E40-9D04-5172DDFD1F6C}" type="presParOf" srcId="{042C4316-025E-4D27-9B19-57311B76456D}" destId="{C1F395F3-75B9-494E-A7C7-828B4CA549DC}" srcOrd="5" destOrd="0" presId="urn:microsoft.com/office/officeart/2005/8/layout/process4"/>
    <dgm:cxn modelId="{0C5596C5-A898-4EA6-91E4-E16096241DA5}" type="presParOf" srcId="{042C4316-025E-4D27-9B19-57311B76456D}" destId="{2D4CE9B5-70F0-4B70-B8D7-A6A13F2C4C10}" srcOrd="6" destOrd="0" presId="urn:microsoft.com/office/officeart/2005/8/layout/process4"/>
    <dgm:cxn modelId="{E3579DDB-DF63-470F-8E2A-96D187B3BB5F}" type="presParOf" srcId="{2D4CE9B5-70F0-4B70-B8D7-A6A13F2C4C10}" destId="{62489A38-3ACD-49CB-A719-6022D057E66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D184B2-3632-406F-945D-38A84B8C7EA3}">
      <dsp:nvSpPr>
        <dsp:cNvPr id="0" name=""/>
        <dsp:cNvSpPr/>
      </dsp:nvSpPr>
      <dsp:spPr>
        <a:xfrm>
          <a:off x="332501" y="304"/>
          <a:ext cx="2046436" cy="122786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Trebuchet MS" panose="020B0603020202020204"/>
            </a:rPr>
            <a:t>Mr. Cherry – Principal</a:t>
          </a:r>
        </a:p>
      </dsp:txBody>
      <dsp:txXfrm>
        <a:off x="332501" y="304"/>
        <a:ext cx="2046436" cy="1227861"/>
      </dsp:txXfrm>
    </dsp:sp>
    <dsp:sp modelId="{F7DCE72B-0590-4BB6-9A08-0265167110C3}">
      <dsp:nvSpPr>
        <dsp:cNvPr id="0" name=""/>
        <dsp:cNvSpPr/>
      </dsp:nvSpPr>
      <dsp:spPr>
        <a:xfrm>
          <a:off x="2583581" y="304"/>
          <a:ext cx="2046436" cy="122786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Trebuchet MS" panose="020B0603020202020204"/>
            </a:rPr>
            <a:t>Mr. Showers – Assistant Principal</a:t>
          </a:r>
        </a:p>
      </dsp:txBody>
      <dsp:txXfrm>
        <a:off x="2583581" y="304"/>
        <a:ext cx="2046436" cy="1227861"/>
      </dsp:txXfrm>
    </dsp:sp>
    <dsp:sp modelId="{13354131-1C2C-4DA1-BB36-14A700C98FC8}">
      <dsp:nvSpPr>
        <dsp:cNvPr id="0" name=""/>
        <dsp:cNvSpPr/>
      </dsp:nvSpPr>
      <dsp:spPr>
        <a:xfrm>
          <a:off x="4834661" y="304"/>
          <a:ext cx="2046436" cy="122786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Trebuchet MS" panose="020B0603020202020204"/>
            </a:rPr>
            <a:t>Mrs. Parker – Assistant Principal</a:t>
          </a:r>
          <a:endParaRPr lang="en-US" sz="2200" kern="1200" dirty="0"/>
        </a:p>
      </dsp:txBody>
      <dsp:txXfrm>
        <a:off x="4834661" y="304"/>
        <a:ext cx="2046436" cy="1227861"/>
      </dsp:txXfrm>
    </dsp:sp>
    <dsp:sp modelId="{B5985B88-0C62-4066-8084-D510B38EDA38}">
      <dsp:nvSpPr>
        <dsp:cNvPr id="0" name=""/>
        <dsp:cNvSpPr/>
      </dsp:nvSpPr>
      <dsp:spPr>
        <a:xfrm>
          <a:off x="332501" y="1432810"/>
          <a:ext cx="2046436" cy="122786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Mrs. Fox – 6th Grade Counselor</a:t>
          </a:r>
        </a:p>
      </dsp:txBody>
      <dsp:txXfrm>
        <a:off x="332501" y="1432810"/>
        <a:ext cx="2046436" cy="1227861"/>
      </dsp:txXfrm>
    </dsp:sp>
    <dsp:sp modelId="{4E46E4A0-A468-4785-B95A-A7B6340E0D32}">
      <dsp:nvSpPr>
        <dsp:cNvPr id="0" name=""/>
        <dsp:cNvSpPr/>
      </dsp:nvSpPr>
      <dsp:spPr>
        <a:xfrm>
          <a:off x="2583581" y="1432810"/>
          <a:ext cx="2046436" cy="122786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Trebuchet MS" panose="020B0603020202020204"/>
            </a:rPr>
            <a:t>Mrs. Copeland - 7th</a:t>
          </a:r>
          <a:r>
            <a:rPr lang="en-US" sz="2200" kern="1200" dirty="0"/>
            <a:t> Grade Counselor</a:t>
          </a:r>
        </a:p>
      </dsp:txBody>
      <dsp:txXfrm>
        <a:off x="2583581" y="1432810"/>
        <a:ext cx="2046436" cy="1227861"/>
      </dsp:txXfrm>
    </dsp:sp>
    <dsp:sp modelId="{0980285C-CD9A-4E54-BC10-04E33E1CC35F}">
      <dsp:nvSpPr>
        <dsp:cNvPr id="0" name=""/>
        <dsp:cNvSpPr/>
      </dsp:nvSpPr>
      <dsp:spPr>
        <a:xfrm>
          <a:off x="4834661" y="1432810"/>
          <a:ext cx="2046436" cy="122786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Mrs. Wall – 8th Grade Counselor</a:t>
          </a:r>
        </a:p>
      </dsp:txBody>
      <dsp:txXfrm>
        <a:off x="4834661" y="1432810"/>
        <a:ext cx="2046436" cy="1227861"/>
      </dsp:txXfrm>
    </dsp:sp>
    <dsp:sp modelId="{86D670AE-388C-4284-8CDE-B58291C52D30}">
      <dsp:nvSpPr>
        <dsp:cNvPr id="0" name=""/>
        <dsp:cNvSpPr/>
      </dsp:nvSpPr>
      <dsp:spPr>
        <a:xfrm>
          <a:off x="2583581" y="2865315"/>
          <a:ext cx="2046436" cy="122786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Mrs.</a:t>
          </a:r>
          <a:r>
            <a:rPr lang="en-US" sz="2200" kern="1200" dirty="0">
              <a:latin typeface="Calibri Light" panose="020F0302020204030204"/>
            </a:rPr>
            <a:t> Singleton</a:t>
          </a:r>
          <a:r>
            <a:rPr lang="en-US" sz="2200" kern="1200" dirty="0">
              <a:latin typeface="Trebuchet MS" panose="020B0603020202020204"/>
            </a:rPr>
            <a:t> </a:t>
          </a:r>
          <a:r>
            <a:rPr lang="en-US" sz="2200" kern="1200" dirty="0"/>
            <a:t>– Mental Health Consultant</a:t>
          </a:r>
        </a:p>
      </dsp:txBody>
      <dsp:txXfrm>
        <a:off x="2583581" y="2865315"/>
        <a:ext cx="2046436" cy="12278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BC1C61-9A01-4896-9F98-7D93735EF714}">
      <dsp:nvSpPr>
        <dsp:cNvPr id="0" name=""/>
        <dsp:cNvSpPr/>
      </dsp:nvSpPr>
      <dsp:spPr>
        <a:xfrm>
          <a:off x="0" y="2066"/>
          <a:ext cx="4971603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F2CF25-7062-4A0D-B2B4-341913420612}">
      <dsp:nvSpPr>
        <dsp:cNvPr id="0" name=""/>
        <dsp:cNvSpPr/>
      </dsp:nvSpPr>
      <dsp:spPr>
        <a:xfrm>
          <a:off x="316857" y="237745"/>
          <a:ext cx="576104" cy="5761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E83583-2626-46BD-BC94-165CE8893767}">
      <dsp:nvSpPr>
        <dsp:cNvPr id="0" name=""/>
        <dsp:cNvSpPr/>
      </dsp:nvSpPr>
      <dsp:spPr>
        <a:xfrm>
          <a:off x="1209819" y="2066"/>
          <a:ext cx="3761783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These classes are for a grade and meet during ETEH.</a:t>
          </a:r>
        </a:p>
      </dsp:txBody>
      <dsp:txXfrm>
        <a:off x="1209819" y="2066"/>
        <a:ext cx="3761783" cy="1047462"/>
      </dsp:txXfrm>
    </dsp:sp>
    <dsp:sp modelId="{4B3CD038-CB4E-4479-BBC1-38E5412FA5A1}">
      <dsp:nvSpPr>
        <dsp:cNvPr id="0" name=""/>
        <dsp:cNvSpPr/>
      </dsp:nvSpPr>
      <dsp:spPr>
        <a:xfrm>
          <a:off x="0" y="1311395"/>
          <a:ext cx="4971603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FD1D30-B9CB-4DDA-8837-FAFF7ECA474B}">
      <dsp:nvSpPr>
        <dsp:cNvPr id="0" name=""/>
        <dsp:cNvSpPr/>
      </dsp:nvSpPr>
      <dsp:spPr>
        <a:xfrm>
          <a:off x="316857" y="1547074"/>
          <a:ext cx="576104" cy="5761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078619-70E4-4841-9CB3-3E86D3B70AF4}">
      <dsp:nvSpPr>
        <dsp:cNvPr id="0" name=""/>
        <dsp:cNvSpPr/>
      </dsp:nvSpPr>
      <dsp:spPr>
        <a:xfrm>
          <a:off x="1209819" y="1311395"/>
          <a:ext cx="3761783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Instrument options: clarinet, flute, trombone, trumpet, and bells/percussion</a:t>
          </a:r>
        </a:p>
      </dsp:txBody>
      <dsp:txXfrm>
        <a:off x="1209819" y="1311395"/>
        <a:ext cx="3761783" cy="1047462"/>
      </dsp:txXfrm>
    </dsp:sp>
    <dsp:sp modelId="{B7521ECC-BA16-4D9D-BA01-377928555DBE}">
      <dsp:nvSpPr>
        <dsp:cNvPr id="0" name=""/>
        <dsp:cNvSpPr/>
      </dsp:nvSpPr>
      <dsp:spPr>
        <a:xfrm>
          <a:off x="0" y="2620723"/>
          <a:ext cx="4971603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00604B-DDF4-4652-BF41-0A018A568642}">
      <dsp:nvSpPr>
        <dsp:cNvPr id="0" name=""/>
        <dsp:cNvSpPr/>
      </dsp:nvSpPr>
      <dsp:spPr>
        <a:xfrm>
          <a:off x="316857" y="2856402"/>
          <a:ext cx="576104" cy="5761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EDE4D5-FBCA-4545-AB12-7D8345892ADD}">
      <dsp:nvSpPr>
        <dsp:cNvPr id="0" name=""/>
        <dsp:cNvSpPr/>
      </dsp:nvSpPr>
      <dsp:spPr>
        <a:xfrm>
          <a:off x="1209819" y="2620723"/>
          <a:ext cx="3761783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Choir </a:t>
          </a:r>
        </a:p>
      </dsp:txBody>
      <dsp:txXfrm>
        <a:off x="1209819" y="2620723"/>
        <a:ext cx="3761783" cy="1047462"/>
      </dsp:txXfrm>
    </dsp:sp>
    <dsp:sp modelId="{2F2211A5-61A2-4EF3-B8D1-F1011F3C518D}">
      <dsp:nvSpPr>
        <dsp:cNvPr id="0" name=""/>
        <dsp:cNvSpPr/>
      </dsp:nvSpPr>
      <dsp:spPr>
        <a:xfrm>
          <a:off x="0" y="3930051"/>
          <a:ext cx="4971603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A58E63-7BF1-4F6A-ADD5-46F457BD5B94}">
      <dsp:nvSpPr>
        <dsp:cNvPr id="0" name=""/>
        <dsp:cNvSpPr/>
      </dsp:nvSpPr>
      <dsp:spPr>
        <a:xfrm>
          <a:off x="316857" y="4165730"/>
          <a:ext cx="576104" cy="57610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CF1C6D-4F0E-4101-A67F-A5BE0FA8C256}">
      <dsp:nvSpPr>
        <dsp:cNvPr id="0" name=""/>
        <dsp:cNvSpPr/>
      </dsp:nvSpPr>
      <dsp:spPr>
        <a:xfrm>
          <a:off x="1209819" y="3930051"/>
          <a:ext cx="3761783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Georgia"/>
            </a:rPr>
            <a:t>If you are interested in music for your student, please contact LMES or LMMS for a music interest form </a:t>
          </a:r>
          <a:endParaRPr lang="en-US" sz="1500" kern="1200" dirty="0">
            <a:latin typeface="Calibri Light" panose="020F0302020204030204"/>
          </a:endParaRPr>
        </a:p>
      </dsp:txBody>
      <dsp:txXfrm>
        <a:off x="1209819" y="3930051"/>
        <a:ext cx="3761783" cy="10474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2C735B-2A71-4378-B458-588531A9D6AF}">
      <dsp:nvSpPr>
        <dsp:cNvPr id="0" name=""/>
        <dsp:cNvSpPr/>
      </dsp:nvSpPr>
      <dsp:spPr>
        <a:xfrm>
          <a:off x="0" y="715282"/>
          <a:ext cx="4971603" cy="64759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latin typeface="Trebuchet MS" panose="020B0603020202020204"/>
            </a:rPr>
            <a:t>Physical Education</a:t>
          </a:r>
          <a:endParaRPr lang="en-US" sz="2700" b="1" kern="1200" dirty="0"/>
        </a:p>
      </dsp:txBody>
      <dsp:txXfrm>
        <a:off x="31613" y="746895"/>
        <a:ext cx="4908377" cy="584369"/>
      </dsp:txXfrm>
    </dsp:sp>
    <dsp:sp modelId="{DC3D17E1-D125-4DC4-A567-5E28BACECC6C}">
      <dsp:nvSpPr>
        <dsp:cNvPr id="0" name=""/>
        <dsp:cNvSpPr/>
      </dsp:nvSpPr>
      <dsp:spPr>
        <a:xfrm>
          <a:off x="0" y="1440637"/>
          <a:ext cx="4971603" cy="64759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latin typeface="Calibri Light" panose="020F0302020204030204"/>
            </a:rPr>
            <a:t>Art</a:t>
          </a:r>
          <a:endParaRPr lang="en-US" sz="2700" kern="1200" dirty="0"/>
        </a:p>
      </dsp:txBody>
      <dsp:txXfrm>
        <a:off x="31613" y="1472250"/>
        <a:ext cx="4908377" cy="584369"/>
      </dsp:txXfrm>
    </dsp:sp>
    <dsp:sp modelId="{C276129E-A7DD-484E-A5D4-BD18B567E673}">
      <dsp:nvSpPr>
        <dsp:cNvPr id="0" name=""/>
        <dsp:cNvSpPr/>
      </dsp:nvSpPr>
      <dsp:spPr>
        <a:xfrm>
          <a:off x="0" y="2165993"/>
          <a:ext cx="4971603" cy="64759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STEM</a:t>
          </a:r>
        </a:p>
      </dsp:txBody>
      <dsp:txXfrm>
        <a:off x="31613" y="2197606"/>
        <a:ext cx="4908377" cy="584369"/>
      </dsp:txXfrm>
    </dsp:sp>
    <dsp:sp modelId="{8CEC2651-04CD-4CCB-A7D3-7A0E17661123}">
      <dsp:nvSpPr>
        <dsp:cNvPr id="0" name=""/>
        <dsp:cNvSpPr/>
      </dsp:nvSpPr>
      <dsp:spPr>
        <a:xfrm>
          <a:off x="0" y="2891348"/>
          <a:ext cx="4971603" cy="64759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latin typeface="Calibri Light" panose="020F0302020204030204"/>
            </a:rPr>
            <a:t> Choir – during ETEH (optional)</a:t>
          </a:r>
          <a:endParaRPr lang="en-US" sz="2700" kern="1200" dirty="0"/>
        </a:p>
      </dsp:txBody>
      <dsp:txXfrm>
        <a:off x="31613" y="2922961"/>
        <a:ext cx="4908377" cy="584369"/>
      </dsp:txXfrm>
    </dsp:sp>
    <dsp:sp modelId="{F32E4ADA-233A-4F58-9EB1-08BA3546B904}">
      <dsp:nvSpPr>
        <dsp:cNvPr id="0" name=""/>
        <dsp:cNvSpPr/>
      </dsp:nvSpPr>
      <dsp:spPr>
        <a:xfrm>
          <a:off x="0" y="3616703"/>
          <a:ext cx="4971603" cy="64759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Band</a:t>
          </a:r>
          <a:r>
            <a:rPr lang="en-US" sz="2700" b="1" kern="1200" dirty="0">
              <a:latin typeface="Trebuchet MS" panose="020B0603020202020204"/>
            </a:rPr>
            <a:t> - during ETEH (optional)</a:t>
          </a:r>
          <a:endParaRPr lang="en-US" sz="2700" kern="1200" dirty="0"/>
        </a:p>
      </dsp:txBody>
      <dsp:txXfrm>
        <a:off x="31613" y="3648316"/>
        <a:ext cx="4908377" cy="5843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BE3DE-A9A7-421F-BD26-8B8DD9D226D6}">
      <dsp:nvSpPr>
        <dsp:cNvPr id="0" name=""/>
        <dsp:cNvSpPr/>
      </dsp:nvSpPr>
      <dsp:spPr>
        <a:xfrm>
          <a:off x="0" y="5332922"/>
          <a:ext cx="5695311" cy="116671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rebuchet MS"/>
            </a:rPr>
            <a:t>Teacher and staff will use Schoology as the main communication method for parents and families.</a:t>
          </a:r>
        </a:p>
      </dsp:txBody>
      <dsp:txXfrm>
        <a:off x="0" y="5332922"/>
        <a:ext cx="5695311" cy="1166713"/>
      </dsp:txXfrm>
    </dsp:sp>
    <dsp:sp modelId="{70FBCA65-84CD-4B52-B7DF-58873AC58997}">
      <dsp:nvSpPr>
        <dsp:cNvPr id="0" name=""/>
        <dsp:cNvSpPr/>
      </dsp:nvSpPr>
      <dsp:spPr>
        <a:xfrm rot="10800000">
          <a:off x="0" y="3556018"/>
          <a:ext cx="5695311" cy="1794404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rebuchet MS"/>
            </a:rPr>
            <a:t>A device agreement will be sent out to families prior to the end of this school year. </a:t>
          </a:r>
        </a:p>
      </dsp:txBody>
      <dsp:txXfrm rot="10800000">
        <a:off x="0" y="3556018"/>
        <a:ext cx="5695311" cy="1165950"/>
      </dsp:txXfrm>
    </dsp:sp>
    <dsp:sp modelId="{7F93D739-A0FD-41FD-8044-64550A15086F}">
      <dsp:nvSpPr>
        <dsp:cNvPr id="0" name=""/>
        <dsp:cNvSpPr/>
      </dsp:nvSpPr>
      <dsp:spPr>
        <a:xfrm rot="10800000">
          <a:off x="0" y="1779114"/>
          <a:ext cx="5695311" cy="1794404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rebuchet MS"/>
            </a:rPr>
            <a:t>Students will be responsible for bringing the computer to and from school and for keeping it charged each day.</a:t>
          </a:r>
        </a:p>
      </dsp:txBody>
      <dsp:txXfrm rot="10800000">
        <a:off x="0" y="1779114"/>
        <a:ext cx="5695311" cy="1165950"/>
      </dsp:txXfrm>
    </dsp:sp>
    <dsp:sp modelId="{2B431F73-FA6F-4745-AF22-CE27776E7043}">
      <dsp:nvSpPr>
        <dsp:cNvPr id="0" name=""/>
        <dsp:cNvSpPr/>
      </dsp:nvSpPr>
      <dsp:spPr>
        <a:xfrm rot="10800000">
          <a:off x="0" y="2210"/>
          <a:ext cx="5695311" cy="1794404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rebuchet MS"/>
            </a:rPr>
            <a:t>Students will be provided a district-issued laptop to use for schoolwork and homework. </a:t>
          </a:r>
        </a:p>
      </dsp:txBody>
      <dsp:txXfrm rot="10800000">
        <a:off x="0" y="2210"/>
        <a:ext cx="5695311" cy="11659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07381-743C-4076-953D-2BDCE4C1FB7E}">
      <dsp:nvSpPr>
        <dsp:cNvPr id="0" name=""/>
        <dsp:cNvSpPr/>
      </dsp:nvSpPr>
      <dsp:spPr>
        <a:xfrm>
          <a:off x="0" y="5332922"/>
          <a:ext cx="5695311" cy="116671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Depending on the severity of the</a:t>
          </a:r>
          <a:r>
            <a:rPr lang="en-US" sz="2000" kern="1200" dirty="0">
              <a:latin typeface="Trebuchet MS" panose="020B0603020202020204"/>
            </a:rPr>
            <a:t> cell phone</a:t>
          </a:r>
          <a:r>
            <a:rPr lang="en-US" sz="2000" kern="1200" dirty="0"/>
            <a:t> offense consequences may range from a warning to confiscating the phone until a parent can pick it up.</a:t>
          </a:r>
        </a:p>
      </dsp:txBody>
      <dsp:txXfrm>
        <a:off x="0" y="5332922"/>
        <a:ext cx="5695311" cy="1166713"/>
      </dsp:txXfrm>
    </dsp:sp>
    <dsp:sp modelId="{EB83A260-6F0E-4911-B4F5-DF6F258FF331}">
      <dsp:nvSpPr>
        <dsp:cNvPr id="0" name=""/>
        <dsp:cNvSpPr/>
      </dsp:nvSpPr>
      <dsp:spPr>
        <a:xfrm rot="10800000">
          <a:off x="0" y="3556018"/>
          <a:ext cx="5695311" cy="1794404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Taking photos/videos at school is prohibited</a:t>
          </a:r>
        </a:p>
      </dsp:txBody>
      <dsp:txXfrm rot="10800000">
        <a:off x="0" y="3556018"/>
        <a:ext cx="5695311" cy="1165950"/>
      </dsp:txXfrm>
    </dsp:sp>
    <dsp:sp modelId="{CA5DC6E1-F856-4FDD-828E-792D0109095B}">
      <dsp:nvSpPr>
        <dsp:cNvPr id="0" name=""/>
        <dsp:cNvSpPr/>
      </dsp:nvSpPr>
      <dsp:spPr>
        <a:xfrm rot="10800000">
          <a:off x="0" y="1779114"/>
          <a:ext cx="5695311" cy="1794404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rebuchet MS" panose="020B0603020202020204"/>
            </a:rPr>
            <a:t>Students are not permitted to use cell phones during the school day. </a:t>
          </a:r>
        </a:p>
      </dsp:txBody>
      <dsp:txXfrm rot="10800000">
        <a:off x="0" y="1779114"/>
        <a:ext cx="5695311" cy="1165950"/>
      </dsp:txXfrm>
    </dsp:sp>
    <dsp:sp modelId="{62489A38-3ACD-49CB-A719-6022D057E666}">
      <dsp:nvSpPr>
        <dsp:cNvPr id="0" name=""/>
        <dsp:cNvSpPr/>
      </dsp:nvSpPr>
      <dsp:spPr>
        <a:xfrm rot="10800000">
          <a:off x="0" y="2210"/>
          <a:ext cx="5695311" cy="1794404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rebuchet MS" panose="020B0603020202020204"/>
            </a:rPr>
            <a:t>When at school, cell phones should be turned off and stored in locker. </a:t>
          </a:r>
          <a:endParaRPr lang="en-US" sz="2000" kern="1200" dirty="0"/>
        </a:p>
      </dsp:txBody>
      <dsp:txXfrm rot="10800000">
        <a:off x="0" y="2210"/>
        <a:ext cx="5695311" cy="1165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2337" cy="46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87" tIns="46593" rIns="93187" bIns="4659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744" y="1"/>
            <a:ext cx="3032337" cy="46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87" tIns="46593" rIns="93187" bIns="4659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141"/>
            <a:ext cx="3032337" cy="463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87" tIns="46593" rIns="93187" bIns="4659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744" y="8818141"/>
            <a:ext cx="3032337" cy="463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87" tIns="46593" rIns="93187" bIns="4659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2FC30F1-09A4-4417-A08A-A2249AA8A5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75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036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800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427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68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93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476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910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73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709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225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1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6125F-D21E-4C20-AAFC-25712F836A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75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90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id="{DBAB3221-5EB8-7302-B67B-FF3C638740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33" t="9091" r="21344"/>
          <a:stretch/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876149"/>
            <a:ext cx="7303657" cy="165984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latin typeface="Verdana Pro"/>
              </a:rPr>
              <a:t>Welcome to 6</a:t>
            </a:r>
            <a:r>
              <a:rPr lang="en-US" sz="3200" b="1" baseline="30000" dirty="0">
                <a:latin typeface="Verdana Pro"/>
              </a:rPr>
              <a:t>th</a:t>
            </a:r>
            <a:r>
              <a:rPr lang="en-US" sz="3200" b="1" dirty="0">
                <a:latin typeface="Verdana Pro"/>
              </a:rPr>
              <a:t> Grade!</a:t>
            </a:r>
            <a:endParaRPr lang="en-US" sz="3200" b="1">
              <a:latin typeface="Verdana Pro"/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3200" b="1" dirty="0">
                <a:latin typeface="Verdana Pro"/>
              </a:rPr>
              <a:t>Little Miami Middle School</a:t>
            </a:r>
            <a:endParaRPr lang="en-US" sz="3200" b="1">
              <a:latin typeface="Verdana Pro"/>
              <a:ea typeface="Calibri"/>
              <a:cs typeface="Calibri"/>
            </a:endParaRPr>
          </a:p>
          <a:p>
            <a:pPr marL="0" indent="0" algn="r">
              <a:buNone/>
            </a:pPr>
            <a:endParaRPr lang="en-US" sz="1400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B7536B04-E09B-63FF-2EC6-1013339D6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02" y="2631772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35450" y="506213"/>
            <a:ext cx="7671095" cy="109945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b="1" dirty="0">
                <a:latin typeface="Verdana Pro"/>
              </a:rPr>
              <a:t>Little Miami Middle School</a:t>
            </a:r>
          </a:p>
        </p:txBody>
      </p:sp>
      <p:graphicFrame>
        <p:nvGraphicFramePr>
          <p:cNvPr id="5142" name="TextBox 1">
            <a:extLst>
              <a:ext uri="{FF2B5EF4-FFF2-40B4-BE49-F238E27FC236}">
                <a16:creationId xmlns:a16="http://schemas.microsoft.com/office/drawing/2014/main" id="{5385867F-F66A-09D0-4595-5AFA86B5CF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6149548"/>
              </p:ext>
            </p:extLst>
          </p:nvPr>
        </p:nvGraphicFramePr>
        <p:xfrm>
          <a:off x="1245753" y="1886197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80" y="229919"/>
            <a:ext cx="4071278" cy="137560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n-US" altLang="en-US" sz="2300" b="1" dirty="0"/>
            </a:br>
            <a:r>
              <a:rPr lang="en-US" altLang="en-US" sz="4900" b="1" dirty="0">
                <a:latin typeface="Verdana Pro"/>
              </a:rPr>
              <a:t>SAMPLE </a:t>
            </a:r>
            <a:br>
              <a:rPr lang="en-US" altLang="en-US" sz="2300" b="1" dirty="0">
                <a:latin typeface="Verdana Pro"/>
              </a:rPr>
            </a:br>
            <a:r>
              <a:rPr lang="en-US" altLang="en-US" sz="2300" b="1" dirty="0">
                <a:latin typeface="Verdana Pro"/>
              </a:rPr>
              <a:t>6th grade Schedule</a:t>
            </a:r>
            <a:br>
              <a:rPr lang="en-US" altLang="en-US" sz="2300" b="1" dirty="0"/>
            </a:br>
            <a:endParaRPr lang="en-US" sz="2300" b="1">
              <a:ea typeface="Calibri Light"/>
              <a:cs typeface="Calibri Light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9205" y="1459857"/>
            <a:ext cx="4002838" cy="50253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	</a:t>
            </a:r>
            <a:endParaRPr lang="en-US" altLang="en-US" sz="2000" i="0" u="none" strike="noStrike" cap="none" normalizeH="0" baseline="0">
              <a:ln>
                <a:noFill/>
              </a:ln>
              <a:effectLst/>
              <a:ea typeface="Calibri"/>
              <a:cs typeface="Calibri"/>
            </a:endParaRPr>
          </a:p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en-US" sz="2000" dirty="0"/>
              <a:t>Student drop off begins at 6:45 AM</a:t>
            </a:r>
            <a:endParaRPr lang="en-US" altLang="en-US" sz="2000">
              <a:ea typeface="Calibri"/>
              <a:cs typeface="Calibri"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altLang="en-US" sz="2000" dirty="0">
              <a:ea typeface="Calibri" panose="020F0502020204030204"/>
              <a:cs typeface="Calibri" panose="020F0502020204030204"/>
            </a:endParaRPr>
          </a:p>
          <a:p>
            <a:pPr marL="0" marR="0" lvl="0" indent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effectLst/>
              </a:rPr>
              <a:t>Car Riders and bus dismissal at </a:t>
            </a:r>
            <a:r>
              <a:rPr lang="en-US" altLang="en-US" sz="2000" dirty="0"/>
              <a:t>2:00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effectLst/>
              </a:rPr>
              <a:t> p.m</a:t>
            </a:r>
            <a:r>
              <a:rPr lang="en-US" altLang="en-US" sz="2000" dirty="0"/>
              <a:t>.</a:t>
            </a:r>
            <a:endParaRPr lang="en-US" altLang="en-US" sz="2000" i="0" u="none" strike="noStrike" cap="none" normalizeH="0" baseline="0">
              <a:ln>
                <a:noFill/>
              </a:ln>
              <a:effectLst/>
              <a:ea typeface="Calibri"/>
              <a:cs typeface="Calibri"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altLang="en-US" sz="2000" dirty="0">
              <a:ea typeface="+mn-lt"/>
              <a:cs typeface="+mn-lt"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000" dirty="0">
                <a:ea typeface="+mn-lt"/>
                <a:cs typeface="+mn-lt"/>
              </a:rPr>
              <a:t>6th Grade will have specific times for lunch, recess, and specials – the remainder of the day will be spent in their teams and core classes</a:t>
            </a:r>
            <a:endParaRPr lang="en-US" altLang="en-US" sz="2000" dirty="0">
              <a:ea typeface="+mn-lt"/>
              <a:cs typeface="+mn-lt"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sz="2000" dirty="0">
              <a:ea typeface="Calibri"/>
              <a:cs typeface="Calibri"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en-US" sz="2000" dirty="0"/>
              <a:t>6th grade classes are in the new wing, while 7th and 8th grade classes are in a separate part of the building </a:t>
            </a:r>
            <a:endParaRPr lang="en-US" altLang="en-US" sz="2000" dirty="0">
              <a:ea typeface="Calibri"/>
              <a:cs typeface="Calibri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432801"/>
              </p:ext>
            </p:extLst>
          </p:nvPr>
        </p:nvGraphicFramePr>
        <p:xfrm>
          <a:off x="4310389" y="876802"/>
          <a:ext cx="4490372" cy="5176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0407">
                  <a:extLst>
                    <a:ext uri="{9D8B030D-6E8A-4147-A177-3AD203B41FA5}">
                      <a16:colId xmlns:a16="http://schemas.microsoft.com/office/drawing/2014/main" val="1442838736"/>
                    </a:ext>
                  </a:extLst>
                </a:gridCol>
                <a:gridCol w="1619965">
                  <a:extLst>
                    <a:ext uri="{9D8B030D-6E8A-4147-A177-3AD203B41FA5}">
                      <a16:colId xmlns:a16="http://schemas.microsoft.com/office/drawing/2014/main" val="2143017191"/>
                    </a:ext>
                  </a:extLst>
                </a:gridCol>
              </a:tblGrid>
              <a:tr h="10064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Georgia"/>
                        </a:rPr>
                        <a:t>ETEH</a:t>
                      </a: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0" dirty="0">
                          <a:effectLst/>
                          <a:latin typeface="Georgia"/>
                        </a:rPr>
                        <a:t>7:20 - 8:15</a:t>
                      </a:r>
                      <a:endParaRPr lang="en-US" sz="2100" b="0" dirty="0">
                        <a:effectLst/>
                        <a:latin typeface="Georgi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833864"/>
                  </a:ext>
                </a:extLst>
              </a:tr>
              <a:tr h="5272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Georgia"/>
                        </a:rPr>
                        <a:t>ELA</a:t>
                      </a:r>
                      <a:endParaRPr lang="en-US" sz="2100" dirty="0">
                        <a:effectLst/>
                        <a:latin typeface="Georgi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effectLst/>
                          <a:latin typeface="Georgia"/>
                        </a:rPr>
                        <a:t>8:15-9:35</a:t>
                      </a: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633012"/>
                  </a:ext>
                </a:extLst>
              </a:tr>
              <a:tr h="527204"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i="0" u="none" strike="noStrike" noProof="0" dirty="0">
                          <a:effectLst/>
                          <a:latin typeface="Georgia"/>
                        </a:rPr>
                        <a:t>Math</a:t>
                      </a: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effectLst/>
                          <a:latin typeface="Georgia"/>
                        </a:rPr>
                        <a:t>9:35-10:15</a:t>
                      </a: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73510"/>
                  </a:ext>
                </a:extLst>
              </a:tr>
              <a:tr h="5272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Georgia"/>
                        </a:rPr>
                        <a:t>LUNCH</a:t>
                      </a:r>
                      <a:endParaRPr lang="en-US" sz="2100" dirty="0">
                        <a:effectLst/>
                        <a:latin typeface="Georgi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effectLst/>
                          <a:latin typeface="Georgia"/>
                        </a:rPr>
                        <a:t>10:15-10:45</a:t>
                      </a: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95689"/>
                  </a:ext>
                </a:extLst>
              </a:tr>
              <a:tr h="527204"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i="0" u="none" strike="noStrike" noProof="0" dirty="0">
                          <a:effectLst/>
                          <a:latin typeface="Georgia"/>
                        </a:rPr>
                        <a:t>Math</a:t>
                      </a:r>
                      <a:endParaRPr lang="en-US" dirty="0"/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effectLst/>
                          <a:latin typeface="Georgia"/>
                        </a:rPr>
                        <a:t>10:45-11:35</a:t>
                      </a: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020534"/>
                  </a:ext>
                </a:extLst>
              </a:tr>
              <a:tr h="5272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Georgia"/>
                        </a:rPr>
                        <a:t>Recess</a:t>
                      </a: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effectLst/>
                          <a:latin typeface="Georgia"/>
                        </a:rPr>
                        <a:t>11:40-11:55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635788"/>
                  </a:ext>
                </a:extLst>
              </a:tr>
              <a:tr h="5272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Georgia"/>
                        </a:rPr>
                        <a:t>Specials</a:t>
                      </a:r>
                      <a:endParaRPr lang="en-US" sz="2100" dirty="0">
                        <a:effectLst/>
                        <a:latin typeface="Georgi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effectLst/>
                          <a:latin typeface="Georgia"/>
                        </a:rPr>
                        <a:t>12:00-12:47</a:t>
                      </a: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156076"/>
                  </a:ext>
                </a:extLst>
              </a:tr>
              <a:tr h="10064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aseline="0" dirty="0">
                          <a:effectLst/>
                          <a:latin typeface="Georgia"/>
                        </a:rPr>
                        <a:t>Science/Social Studies</a:t>
                      </a:r>
                      <a:endParaRPr lang="en-US" sz="2100" dirty="0">
                        <a:effectLst/>
                        <a:latin typeface="Georgia"/>
                      </a:endParaRP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effectLst/>
                          <a:latin typeface="Georgia"/>
                        </a:rPr>
                        <a:t>12:50-2:00</a:t>
                      </a:r>
                    </a:p>
                  </a:txBody>
                  <a:tcPr marL="65016" marR="65016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284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139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/>
              </a:rPr>
              <a:t>What is ETEH?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83" y="1789379"/>
            <a:ext cx="8358015" cy="364011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E</a:t>
            </a:r>
            <a:r>
              <a:rPr lang="en-US" sz="2400" b="1" u="sng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xtra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T</a:t>
            </a:r>
            <a:r>
              <a:rPr lang="en-US" sz="2400" b="1" u="sng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ime/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E</a:t>
            </a:r>
            <a:r>
              <a:rPr lang="en-US" sz="2400" b="1" u="sng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xtra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H</a:t>
            </a:r>
            <a:r>
              <a:rPr lang="en-US" sz="2400" b="1" u="sng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elp:</a:t>
            </a:r>
            <a:endParaRPr lang="en-US" sz="2400" b="1" u="sng">
              <a:solidFill>
                <a:schemeClr val="accent6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anose="020B0604020202020204" pitchFamily="34" charset="0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This is a time for enrichment or intervention based upon the need of the student.</a:t>
            </a:r>
            <a:endParaRPr lang="en-US" sz="2400">
              <a:solidFill>
                <a:schemeClr val="accent6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anose="020B0604020202020204" pitchFamily="34" charset="0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Students will be assigned an ETEH teacher for their homeroom class. </a:t>
            </a:r>
            <a:endParaRPr lang="en-US" sz="2400">
              <a:solidFill>
                <a:schemeClr val="accent6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buClr>
                <a:srgbClr val="3F7819"/>
              </a:buClr>
              <a:buFont typeface="Wingdings" panose="020B0604020202020204" pitchFamily="34" charset="0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Students will be able to visit other teachers during this time for additional help.</a:t>
            </a:r>
            <a:endParaRPr lang="en-US" sz="2400">
              <a:solidFill>
                <a:schemeClr val="accent6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buClr>
                <a:srgbClr val="3F7819"/>
              </a:buClr>
              <a:buFont typeface="Wingdings" panose="020B0604020202020204" pitchFamily="34" charset="0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6th Grade students have band and choir during this time. 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67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07A0F-650B-652A-B51E-C24953762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400" b="1" dirty="0">
                <a:latin typeface="Georgia"/>
              </a:rPr>
              <a:t>Band and Choir </a:t>
            </a:r>
            <a:br>
              <a:rPr lang="en-US" sz="2800" b="1" dirty="0">
                <a:latin typeface="Georgia"/>
              </a:rPr>
            </a:br>
            <a:endParaRPr lang="en-US" sz="2800" b="1" dirty="0">
              <a:latin typeface="Georgia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FC6FCD8-DB96-4B48-3E88-6722670C72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5639532"/>
              </p:ext>
            </p:extLst>
          </p:nvPr>
        </p:nvGraphicFramePr>
        <p:xfrm>
          <a:off x="3687414" y="944563"/>
          <a:ext cx="4971603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6186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55" y="1382486"/>
            <a:ext cx="2944405" cy="40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>
                <a:latin typeface="Georgia"/>
              </a:rPr>
              <a:t>Specials/</a:t>
            </a:r>
            <a:br>
              <a:rPr lang="en-US" sz="3200" b="1" dirty="0">
                <a:latin typeface="Georgia"/>
              </a:rPr>
            </a:br>
            <a:r>
              <a:rPr lang="en-US" sz="3200" b="1" dirty="0">
                <a:latin typeface="Georgia"/>
              </a:rPr>
              <a:t>Electives</a:t>
            </a:r>
            <a:r>
              <a:rPr lang="en-US" sz="2800" b="1" dirty="0">
                <a:latin typeface="Georgia"/>
              </a:rPr>
              <a:t> </a:t>
            </a:r>
          </a:p>
        </p:txBody>
      </p:sp>
      <p:sp>
        <p:nvSpPr>
          <p:cNvPr id="2" name="AutoShape 2" descr="https://outlook.office.com/owa/service.svc/s/GetAttachmentThumbnail?id=AAMkADM0MTU5ZDFjLWZmMDAtNGYwYi1iYjkxLTA1NDkzY2M4ZTBjZQBGAAAAAADYWLHgLcJtTqdfiMOobsn2BwAi8CCC5CmrQrcKPjP%2Ft2OtAAAAXsyTAACVtcc%2BZ%2FoiQpG7%2BAPOAKdSAAGy3QQ%2FAAABEgAQAPMahv9PqoVIhujfcrv97wo%3D&amp;thumbnailType=2&amp;X-OWA-CANARY=IUqilkWiIUyVVth774a3xJDZAwddnNQYfyXldCRiaZ1ppno28e0U-zgK-pGauOnpo2xfHcel5hs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9226" name="Rectangle 6">
            <a:extLst>
              <a:ext uri="{FF2B5EF4-FFF2-40B4-BE49-F238E27FC236}">
                <a16:creationId xmlns:a16="http://schemas.microsoft.com/office/drawing/2014/main" id="{B8481BED-490C-6DB8-961D-A1B5E97471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7287138"/>
              </p:ext>
            </p:extLst>
          </p:nvPr>
        </p:nvGraphicFramePr>
        <p:xfrm>
          <a:off x="3687414" y="944563"/>
          <a:ext cx="4971603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/>
              </a:rPr>
              <a:t>Lunch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573" y="1687887"/>
            <a:ext cx="8036368" cy="435347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We allow students to choose seats at the beginning of the year but ask them to keep those seats unless they ask to move.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6th grade students eat lunch based on their teams during one of these two times </a:t>
            </a:r>
          </a:p>
          <a:p>
            <a:pPr lvl="1">
              <a:buClr>
                <a:srgbClr val="3F7819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Lunch 1 –10:10-10:40</a:t>
            </a:r>
          </a:p>
          <a:p>
            <a:pPr lvl="1">
              <a:buClr>
                <a:srgbClr val="3F7819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Lunch 2 – 10:25-10:55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Once you choose a seat-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you must stay there unless you have permission to move</a:t>
            </a:r>
            <a:endParaRPr lang="en-US" sz="2400">
              <a:solidFill>
                <a:schemeClr val="accent6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Make good choices! Technology is NOT permitted during lunch (including laptops). </a:t>
            </a:r>
          </a:p>
        </p:txBody>
      </p:sp>
    </p:spTree>
    <p:extLst>
      <p:ext uri="{BB962C8B-B14F-4D97-AF65-F5344CB8AC3E}">
        <p14:creationId xmlns:p14="http://schemas.microsoft.com/office/powerpoint/2010/main" val="949604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latin typeface="Georgia"/>
              </a:rPr>
              <a:t>LOCKERS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68172" y="1527829"/>
            <a:ext cx="4509584" cy="430261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Students will be assigned a lock and a locker.</a:t>
            </a:r>
          </a:p>
          <a:p>
            <a:pPr>
              <a:buClr>
                <a:srgbClr val="C55A11"/>
              </a:buClr>
              <a:buFont typeface="Wingdings" panose="05000000000000000000" pitchFamily="2" charset="2"/>
              <a:buChar char="Ø"/>
            </a:pPr>
            <a:endParaRPr lang="en-US" dirty="0">
              <a:solidFill>
                <a:schemeClr val="accent6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Students will be expected to keep the locker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always LOCKED.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3F7819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Students should keep their possessions in their own locker. </a:t>
            </a:r>
          </a:p>
          <a:p>
            <a:pPr>
              <a:buClr>
                <a:srgbClr val="3F7819"/>
              </a:buClr>
              <a:buFont typeface="Wingdings" panose="05000000000000000000" pitchFamily="2" charset="2"/>
              <a:buChar char="Ø"/>
            </a:pPr>
            <a:r>
              <a:rPr lang="en-US" b="1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Backpacks – Students must use a clear backpack if they're going to carry it between classes.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9" y="1994985"/>
            <a:ext cx="3824288" cy="28682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7A146-09B7-E550-B2E7-73F612FB8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649" y="153065"/>
            <a:ext cx="8479391" cy="1320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eorgia"/>
              </a:rPr>
              <a:t>Afterschool Enrichment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6854-D4FE-41C2-88C7-645DF035D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826" y="1614251"/>
            <a:ext cx="8472889" cy="475779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The After-School Enrichment Program (A.S.E.P.) provides fun after school activities for students.</a:t>
            </a:r>
            <a:endParaRPr lang="en-US">
              <a:solidFill>
                <a:schemeClr val="accent6">
                  <a:lumMod val="75000"/>
                </a:schemeClr>
              </a:solidFill>
              <a:cs typeface="Calibri"/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Classes are 6-week sessions typically in the Fall, Winter and Spring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Classes will meet one day per week. 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Students who sign up for a class will be asked to pay a fee based on supplies and expenses. 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Class offerings are based on student interest and instructor availability. 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Classes include yoga, anime, Magic the Gathering, Book Club, art club, and more!</a:t>
            </a:r>
            <a:endParaRPr lang="en-US" dirty="0">
              <a:solidFill>
                <a:schemeClr val="accent6">
                  <a:lumMod val="7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3664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 reaching out to sun">
            <a:extLst>
              <a:ext uri="{FF2B5EF4-FFF2-40B4-BE49-F238E27FC236}">
                <a16:creationId xmlns:a16="http://schemas.microsoft.com/office/drawing/2014/main" id="{06C65AE9-5E2F-3966-9936-4AACF31D69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l="10743" r="-4" b="-4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>
            <a:normAutofit/>
          </a:bodyPr>
          <a:lstStyle/>
          <a:p>
            <a:r>
              <a:rPr lang="en-US" b="1">
                <a:latin typeface="Georgia" panose="02040502050405020303" pitchFamily="18" charset="0"/>
              </a:rPr>
              <a:t>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930840"/>
            <a:ext cx="8113179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371600" lvl="3" indent="0">
              <a:buNone/>
            </a:pPr>
            <a:endParaRPr lang="en-US" dirty="0">
              <a:solidFill>
                <a:schemeClr val="accent6"/>
              </a:solidFill>
              <a:cs typeface="Calibri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GOLDEN RULE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: Treat others as you want to be treated.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Make good choices! 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Be Safe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Be Responsible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Be Respectful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Be a Problem Solver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83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800" b="1" dirty="0">
                <a:latin typeface="Georgia"/>
              </a:rPr>
              <a:t>Student laptops </a:t>
            </a:r>
            <a:endParaRPr lang="en-US" sz="3800" b="1" dirty="0">
              <a:latin typeface="Georgia" panose="02040502050405020303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94145F8-4B0B-D7C3-D647-059F21BBEA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54279" y="186393"/>
          <a:ext cx="5695311" cy="6501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4974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800" b="1">
                <a:latin typeface="Georgia" panose="02040502050405020303" pitchFamily="18" charset="0"/>
              </a:rPr>
              <a:t>Cell Phones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94145F8-4B0B-D7C3-D647-059F21BBEA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7318666"/>
              </p:ext>
            </p:extLst>
          </p:nvPr>
        </p:nvGraphicFramePr>
        <p:xfrm>
          <a:off x="3354279" y="186393"/>
          <a:ext cx="5695311" cy="6501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1056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232" y="1329862"/>
            <a:ext cx="3529013" cy="780640"/>
          </a:xfr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37146" y="457200"/>
            <a:ext cx="8668175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1"/>
                </a:solidFill>
                <a:latin typeface="Georgia"/>
              </a:rPr>
              <a:t>Social Media In Middle School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39262" y="2458312"/>
            <a:ext cx="8463943" cy="40386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If your student has a device, they are on social media.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Most of our complaints about harassment and bullying have a social media component.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Students are more likely to threaten, use inappropriate language or escalate a situation from behind a screen.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Issues that begin on social media but continue into the school day can have school-based consequences.</a:t>
            </a:r>
          </a:p>
          <a:p>
            <a:pPr>
              <a:buClr>
                <a:srgbClr val="3F7819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Again, cell phones are not permitted to be on/used during the school day, so students should not be on social media during school hours. </a:t>
            </a:r>
            <a:endParaRPr lang="en-US" sz="2400">
              <a:solidFill>
                <a:schemeClr val="accent6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buClr>
                <a:srgbClr val="54A021">
                  <a:lumMod val="75000"/>
                </a:srgbClr>
              </a:buClr>
              <a:buFont typeface="Wingdings" panose="05000000000000000000" pitchFamily="2" charset="2"/>
              <a:buChar char="Ø"/>
            </a:pPr>
            <a:endParaRPr lang="en-US" sz="2400">
              <a:solidFill>
                <a:srgbClr val="3F7819"/>
              </a:solidFill>
              <a:latin typeface="Georgia" panose="02040502050405020303" pitchFamily="18" charset="0"/>
            </a:endParaRPr>
          </a:p>
          <a:p>
            <a:endParaRPr lang="en-US" sz="280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163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816638"/>
            <a:ext cx="2743780" cy="52247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>
                <a:latin typeface="Georgia"/>
              </a:rPr>
              <a:t>Important Dates</a:t>
            </a:r>
          </a:p>
        </p:txBody>
      </p:sp>
      <p:sp>
        <p:nvSpPr>
          <p:cNvPr id="1025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06460" y="-2285"/>
            <a:ext cx="5954524" cy="68632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May 21st</a:t>
            </a:r>
            <a:r>
              <a:rPr lang="en-US" u="sng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Bump Up Day – 5th grade students visit LMMS during the school day. </a:t>
            </a:r>
            <a:endParaRPr lang="en-US" sz="2400" dirty="0">
              <a:solidFill>
                <a:schemeClr val="accent6">
                  <a:lumMod val="75000"/>
                </a:schemeClr>
              </a:solidFill>
              <a:cs typeface="Calibri" panose="020F0502020204030204"/>
            </a:endParaRPr>
          </a:p>
          <a:p>
            <a:pPr marL="0" indent="0">
              <a:buNone/>
            </a:pPr>
            <a:endParaRPr lang="en-US" sz="2400" dirty="0">
              <a:solidFill>
                <a:schemeClr val="accent6">
                  <a:lumMod val="75000"/>
                </a:schemeClr>
              </a:solidFill>
              <a:cs typeface="Calibri" panose="020F0502020204030204"/>
            </a:endParaRPr>
          </a:p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August 2024: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Schedules and homerooms released to Progress Book</a:t>
            </a:r>
            <a:endParaRPr lang="en-US" sz="2400">
              <a:solidFill>
                <a:schemeClr val="accent6">
                  <a:lumMod val="75000"/>
                </a:schemeClr>
              </a:solidFill>
              <a:ea typeface="Calibri"/>
              <a:cs typeface="Calibri"/>
            </a:endParaRP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Communication through letters, School Messenger, and social media</a:t>
            </a:r>
            <a:endParaRPr lang="en-US" sz="2000" dirty="0">
              <a:solidFill>
                <a:schemeClr val="accent6">
                  <a:lumMod val="75000"/>
                </a:schemeClr>
              </a:solidFill>
              <a:ea typeface="Calibri"/>
              <a:cs typeface="Calibri"/>
            </a:endParaRP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  <a:cs typeface="Calibri"/>
              </a:rPr>
              <a:t>Also, possible device pick-up prior to the start of the school year </a:t>
            </a:r>
          </a:p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  <a:cs typeface="Calibri"/>
              </a:rPr>
              <a:t>August: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cs typeface="Calibri"/>
              </a:rPr>
              <a:t>Open House August 13th 5:00-7:30 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6">
                  <a:lumMod val="75000"/>
                </a:schemeClr>
              </a:solidFill>
              <a:cs typeface="Calibri"/>
            </a:endParaRPr>
          </a:p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August 15th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first day of 6th grade at LMMS </a:t>
            </a:r>
            <a:endParaRPr lang="en-US" sz="2400">
              <a:solidFill>
                <a:schemeClr val="accent6">
                  <a:lumMod val="75000"/>
                </a:schemeClr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Logo&#10;&#10;Description automatically generated">
            <a:extLst>
              <a:ext uri="{FF2B5EF4-FFF2-40B4-BE49-F238E27FC236}">
                <a16:creationId xmlns:a16="http://schemas.microsoft.com/office/drawing/2014/main" id="{7A76C64D-FD4C-92BD-F325-34117A770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25" y="1851162"/>
            <a:ext cx="2892580" cy="31526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337" y="2137382"/>
            <a:ext cx="4636871" cy="267943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4800" dirty="0">
                <a:latin typeface="Calibri"/>
                <a:ea typeface="Cambria"/>
                <a:cs typeface="Calibri"/>
              </a:rPr>
              <a:t>It’s a GREAT day to be a PANTHER!!!</a:t>
            </a:r>
          </a:p>
        </p:txBody>
      </p:sp>
    </p:spTree>
    <p:extLst>
      <p:ext uri="{BB962C8B-B14F-4D97-AF65-F5344CB8AC3E}">
        <p14:creationId xmlns:p14="http://schemas.microsoft.com/office/powerpoint/2010/main" val="3647988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5A20A-50BB-A016-1758-F7B33D693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/>
              </a:rPr>
              <a:t>Gifted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78984-34C0-FF3F-EAFD-8FB936E09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573" y="2160590"/>
            <a:ext cx="7108511" cy="222704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Little Miami Local School District supports gifted students by incorporating challenging educational programs for identified students that vary in depth, breadth, complexity, pace or otherwise provide above grade-level content. 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609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9673-B64E-B6D1-611C-2E332B849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13" y="816638"/>
            <a:ext cx="2881629" cy="5224724"/>
          </a:xfrm>
        </p:spPr>
        <p:txBody>
          <a:bodyPr anchor="ctr">
            <a:normAutofit/>
          </a:bodyPr>
          <a:lstStyle/>
          <a:p>
            <a:r>
              <a:rPr lang="en-US" sz="3100" b="1" dirty="0">
                <a:latin typeface="Georgia"/>
              </a:rPr>
              <a:t>Gifted Language Arts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33FD5-E863-7D10-2396-1CCB0C872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0721" y="265242"/>
            <a:ext cx="5440618" cy="639644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Nightly homework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 varies dependent on what is finished in class that day.    </a:t>
            </a:r>
            <a:endParaRPr lang="en-US">
              <a:solidFill>
                <a:schemeClr val="accent6">
                  <a:lumMod val="75000"/>
                </a:schemeClr>
              </a:solidFill>
              <a:cs typeface="Calibri"/>
            </a:endParaRP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Every other week, students can expect an Article of the Week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 assignment that is given on Mondays and due on Fridays.   </a:t>
            </a:r>
            <a:endParaRPr lang="en-US">
              <a:solidFill>
                <a:schemeClr val="accent6">
                  <a:lumMod val="75000"/>
                </a:schemeClr>
              </a:solidFill>
              <a:cs typeface="Calibri"/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Students are expected to read for 20-30 minutes a night </a:t>
            </a:r>
            <a:endParaRPr lang="en-US">
              <a:solidFill>
                <a:schemeClr val="accent6">
                  <a:lumMod val="75000"/>
                </a:schemeClr>
              </a:solidFill>
              <a:cs typeface="Calibri"/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1-2 Book Talk projects per quarter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559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58EB9-01DC-3201-F8CA-612067C3F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978" y="1202126"/>
            <a:ext cx="3417454" cy="4463889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latin typeface="Georgia"/>
              </a:rPr>
              <a:t>Gifted Math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5F3B-DBB6-AD9F-6823-F1A517BC0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4188" y="1109145"/>
            <a:ext cx="5284184" cy="53390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Students will have nightly homework in Math </a:t>
            </a:r>
            <a:endParaRPr lang="en-US" b="1">
              <a:solidFill>
                <a:schemeClr val="accent6">
                  <a:lumMod val="75000"/>
                </a:schemeClr>
              </a:solidFill>
              <a:cs typeface="Calibri"/>
            </a:endParaRP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Students will have a weekly review sheet  </a:t>
            </a:r>
            <a:endParaRPr lang="en-US" b="1">
              <a:solidFill>
                <a:schemeClr val="accent6">
                  <a:lumMod val="75000"/>
                </a:schemeClr>
              </a:solidFill>
              <a:cs typeface="Calibri"/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Students will complete projects throughout the quarter that challenging and enrich problem-solving skills.  </a:t>
            </a:r>
            <a:endParaRPr lang="en-US">
              <a:solidFill>
                <a:schemeClr val="accent6">
                  <a:lumMod val="75000"/>
                </a:schemeClr>
              </a:solidFill>
              <a:cs typeface="Calibri"/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The class will move at a more accelerated pace and cover some 7</a:t>
            </a:r>
            <a:r>
              <a:rPr lang="en-US" baseline="30000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th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 grade concepts. 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884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Application>Microsoft Office PowerPoint</Application>
  <PresentationFormat>On-screen Show (4:3)</PresentationFormat>
  <Slides>18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Little Miami Middle School</vt:lpstr>
      <vt:lpstr> SAMPLE  6th grade Schedule </vt:lpstr>
      <vt:lpstr>What is ETEH?</vt:lpstr>
      <vt:lpstr>Band and Choir  </vt:lpstr>
      <vt:lpstr>Specials/ Electives </vt:lpstr>
      <vt:lpstr>Lunch</vt:lpstr>
      <vt:lpstr>LOCKERS</vt:lpstr>
      <vt:lpstr>Afterschool Enrichment Program</vt:lpstr>
      <vt:lpstr>Expectations</vt:lpstr>
      <vt:lpstr>Student laptops </vt:lpstr>
      <vt:lpstr>Cell Phones</vt:lpstr>
      <vt:lpstr>PowerPoint Presentation</vt:lpstr>
      <vt:lpstr>Important Dates</vt:lpstr>
      <vt:lpstr>PowerPoint Presentation</vt:lpstr>
      <vt:lpstr>Gifted Services</vt:lpstr>
      <vt:lpstr>Gifted Language Arts Expectations</vt:lpstr>
      <vt:lpstr>Gifted Math Expectations</vt:lpstr>
    </vt:vector>
  </TitlesOfParts>
  <Company>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Team Explorer!</dc:title>
  <dc:creator>Marty Skidmore</dc:creator>
  <cp:revision>841</cp:revision>
  <cp:lastPrinted>1601-01-01T00:00:00Z</cp:lastPrinted>
  <dcterms:created xsi:type="dcterms:W3CDTF">2005-08-24T01:11:58Z</dcterms:created>
  <dcterms:modified xsi:type="dcterms:W3CDTF">2024-08-08T15:21:55Z</dcterms:modified>
</cp:coreProperties>
</file>